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4"/>
  </p:notesMasterIdLst>
  <p:sldIdLst>
    <p:sldId id="256" r:id="rId2"/>
    <p:sldId id="258" r:id="rId3"/>
    <p:sldId id="266" r:id="rId4"/>
    <p:sldId id="260" r:id="rId5"/>
    <p:sldId id="261" r:id="rId6"/>
    <p:sldId id="309" r:id="rId7"/>
    <p:sldId id="269" r:id="rId8"/>
    <p:sldId id="271" r:id="rId9"/>
    <p:sldId id="320" r:id="rId10"/>
    <p:sldId id="310" r:id="rId11"/>
    <p:sldId id="311" r:id="rId12"/>
    <p:sldId id="312" r:id="rId13"/>
    <p:sldId id="313" r:id="rId14"/>
    <p:sldId id="321" r:id="rId15"/>
    <p:sldId id="322" r:id="rId16"/>
    <p:sldId id="323" r:id="rId17"/>
    <p:sldId id="324" r:id="rId18"/>
    <p:sldId id="325" r:id="rId19"/>
    <p:sldId id="326" r:id="rId20"/>
    <p:sldId id="319" r:id="rId21"/>
    <p:sldId id="317" r:id="rId22"/>
    <p:sldId id="265" r:id="rId23"/>
  </p:sldIdLst>
  <p:sldSz cx="9144000" cy="5143500" type="screen16x9"/>
  <p:notesSz cx="6858000" cy="9144000"/>
  <p:embeddedFontLst>
    <p:embeddedFont>
      <p:font typeface="Arimo" panose="020B0604020202020204" charset="0"/>
      <p:regular r:id="rId25"/>
      <p:bold r:id="rId26"/>
      <p:italic r:id="rId27"/>
      <p:boldItalic r:id="rId28"/>
    </p:embeddedFont>
    <p:embeddedFont>
      <p:font typeface="Bellota Text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E236A6-0A4A-4006-B5BC-0738DE7EB038}">
  <a:tblStyle styleId="{CAE236A6-0A4A-4006-B5BC-0738DE7EB0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059094adf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059094adf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897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1059094ad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1059094ad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502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1059094ad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1059094ad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497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1059094ad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1059094ad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103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1059094ad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1059094ad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410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1059094ad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1059094ad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920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1059094ad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1059094ad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7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1059094ad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1059094ad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462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1059094ad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1059094ad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322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1059094ad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1059094ad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171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f7bb2ac0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f7bb2ac0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059094ad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1059094ad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059094adf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059094adf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f7bb2ac0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f7bb2ac0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f7bb2ac0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f7bb2ac0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059094adf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059094adf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692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059094ad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059094ad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PCA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1059094adf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1059094adf_0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LSTM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1059094adf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1059094adf_0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LSTM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6334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75300" y="399975"/>
            <a:ext cx="49911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714990" y="399975"/>
            <a:ext cx="28461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96200" y="1756349"/>
            <a:ext cx="4434900" cy="203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96200" y="4097699"/>
            <a:ext cx="4434900" cy="285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SECTION_TITLE_AND_DESCRIPTION_1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 flipH="1">
            <a:off x="412582" y="400500"/>
            <a:ext cx="40383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/>
          <p:nvPr/>
        </p:nvSpPr>
        <p:spPr>
          <a:xfrm flipH="1">
            <a:off x="4699050" y="400500"/>
            <a:ext cx="40383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 flipH="1">
            <a:off x="5025673" y="1983075"/>
            <a:ext cx="3395400" cy="609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"/>
          </p:nvPr>
        </p:nvSpPr>
        <p:spPr>
          <a:xfrm flipH="1">
            <a:off x="5025673" y="2857625"/>
            <a:ext cx="3395400" cy="154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/>
          </p:nvPr>
        </p:nvSpPr>
        <p:spPr>
          <a:xfrm flipH="1">
            <a:off x="729625" y="1983075"/>
            <a:ext cx="3395400" cy="609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3"/>
          </p:nvPr>
        </p:nvSpPr>
        <p:spPr>
          <a:xfrm flipH="1">
            <a:off x="729625" y="2857625"/>
            <a:ext cx="3395400" cy="154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/>
        </p:nvSpPr>
        <p:spPr>
          <a:xfrm>
            <a:off x="412575" y="399975"/>
            <a:ext cx="45459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5177250" y="400500"/>
            <a:ext cx="35601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1"/>
          </p:nvPr>
        </p:nvSpPr>
        <p:spPr>
          <a:xfrm>
            <a:off x="1866275" y="1378715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2"/>
          </p:nvPr>
        </p:nvSpPr>
        <p:spPr>
          <a:xfrm>
            <a:off x="1866275" y="1754780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4047900" cy="45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3"/>
          </p:nvPr>
        </p:nvSpPr>
        <p:spPr>
          <a:xfrm>
            <a:off x="1866275" y="2498190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4"/>
          </p:nvPr>
        </p:nvSpPr>
        <p:spPr>
          <a:xfrm>
            <a:off x="1866275" y="2874255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5"/>
          </p:nvPr>
        </p:nvSpPr>
        <p:spPr>
          <a:xfrm>
            <a:off x="1866275" y="3617665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6"/>
          </p:nvPr>
        </p:nvSpPr>
        <p:spPr>
          <a:xfrm>
            <a:off x="1866275" y="3993730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/>
          <p:nvPr/>
        </p:nvSpPr>
        <p:spPr>
          <a:xfrm flipH="1">
            <a:off x="4191450" y="399975"/>
            <a:ext cx="45459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7"/>
          <p:cNvSpPr/>
          <p:nvPr/>
        </p:nvSpPr>
        <p:spPr>
          <a:xfrm flipH="1">
            <a:off x="412575" y="400500"/>
            <a:ext cx="35601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/>
          <p:nvPr/>
        </p:nvSpPr>
        <p:spPr>
          <a:xfrm flipH="1">
            <a:off x="412513" y="400500"/>
            <a:ext cx="26796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8"/>
          <p:cNvSpPr/>
          <p:nvPr/>
        </p:nvSpPr>
        <p:spPr>
          <a:xfrm flipH="1">
            <a:off x="3235132" y="400500"/>
            <a:ext cx="26796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8"/>
          <p:cNvSpPr/>
          <p:nvPr/>
        </p:nvSpPr>
        <p:spPr>
          <a:xfrm flipH="1">
            <a:off x="6057750" y="400500"/>
            <a:ext cx="26796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412575" y="399975"/>
            <a:ext cx="45459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5177250" y="400500"/>
            <a:ext cx="35601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2739800"/>
            <a:ext cx="3957900" cy="915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275" y="3851975"/>
            <a:ext cx="2753400" cy="5367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765725"/>
            <a:ext cx="3464700" cy="1703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412575" y="399975"/>
            <a:ext cx="45459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5177250" y="400500"/>
            <a:ext cx="35601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1529200"/>
            <a:ext cx="3937200" cy="45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720000" y="2290550"/>
            <a:ext cx="28446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720000" y="2701925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720000" y="3475700"/>
            <a:ext cx="28446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720000" y="3887075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412575" y="399975"/>
            <a:ext cx="45459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5177250" y="400500"/>
            <a:ext cx="35601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728863" y="1983075"/>
            <a:ext cx="3895500" cy="609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728863" y="2857625"/>
            <a:ext cx="3895500" cy="154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408325" y="838650"/>
            <a:ext cx="2678100" cy="2206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100" b="1">
                <a:latin typeface="Arimo"/>
                <a:ea typeface="Arimo"/>
                <a:cs typeface="Arimo"/>
                <a:sym typeface="Arimo"/>
              </a:defRPr>
            </a:lvl1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412575" y="399975"/>
            <a:ext cx="83247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4605900" cy="45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58775"/>
            <a:ext cx="1658400" cy="571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720000" y="1830250"/>
            <a:ext cx="28446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3"/>
          </p:nvPr>
        </p:nvSpPr>
        <p:spPr>
          <a:xfrm>
            <a:off x="720000" y="2241600"/>
            <a:ext cx="23139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3964871" y="1258775"/>
            <a:ext cx="1658400" cy="571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5"/>
          </p:nvPr>
        </p:nvSpPr>
        <p:spPr>
          <a:xfrm>
            <a:off x="3964875" y="1830250"/>
            <a:ext cx="25107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6"/>
          </p:nvPr>
        </p:nvSpPr>
        <p:spPr>
          <a:xfrm>
            <a:off x="3964863" y="2241600"/>
            <a:ext cx="23139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920275"/>
            <a:ext cx="1658400" cy="571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720000" y="3491775"/>
            <a:ext cx="28446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9"/>
          </p:nvPr>
        </p:nvSpPr>
        <p:spPr>
          <a:xfrm>
            <a:off x="720000" y="3903150"/>
            <a:ext cx="23139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3" hasCustomPrompt="1"/>
          </p:nvPr>
        </p:nvSpPr>
        <p:spPr>
          <a:xfrm>
            <a:off x="3964871" y="2920275"/>
            <a:ext cx="1658400" cy="571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4"/>
          </p:nvPr>
        </p:nvSpPr>
        <p:spPr>
          <a:xfrm>
            <a:off x="3964875" y="3491775"/>
            <a:ext cx="25107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5"/>
          </p:nvPr>
        </p:nvSpPr>
        <p:spPr>
          <a:xfrm>
            <a:off x="3964863" y="3903150"/>
            <a:ext cx="23139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SECTION_TITLE_AND_DESCRIPTION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 flipH="1">
            <a:off x="4191450" y="399975"/>
            <a:ext cx="45459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/>
          <p:nvPr/>
        </p:nvSpPr>
        <p:spPr>
          <a:xfrm flipH="1">
            <a:off x="412575" y="400500"/>
            <a:ext cx="35601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 flipH="1">
            <a:off x="4525563" y="1983075"/>
            <a:ext cx="3895500" cy="609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"/>
          </p:nvPr>
        </p:nvSpPr>
        <p:spPr>
          <a:xfrm flipH="1">
            <a:off x="4525563" y="2857625"/>
            <a:ext cx="3895500" cy="154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TWO_COLUMNS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412575" y="399975"/>
            <a:ext cx="45459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5177250" y="400500"/>
            <a:ext cx="35601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29423" y="1903200"/>
            <a:ext cx="4233600" cy="607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629423" y="2927525"/>
            <a:ext cx="4047900" cy="846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●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○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■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●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○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■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●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○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■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3" r:id="rId9"/>
    <p:sldLayoutId id="2147483664" r:id="rId10"/>
    <p:sldLayoutId id="2147483666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ctrTitle"/>
          </p:nvPr>
        </p:nvSpPr>
        <p:spPr>
          <a:xfrm>
            <a:off x="796200" y="1756349"/>
            <a:ext cx="4434900" cy="203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/>
              <a:t>STOCK</a:t>
            </a:r>
            <a:r>
              <a:rPr lang="en" sz="9200" dirty="0"/>
              <a:t> </a:t>
            </a:r>
            <a:r>
              <a:rPr lang="en" sz="4400" dirty="0"/>
              <a:t>PRICE PREDICTION </a:t>
            </a:r>
            <a:endParaRPr sz="5300" dirty="0"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1"/>
          </p:nvPr>
        </p:nvSpPr>
        <p:spPr>
          <a:xfrm>
            <a:off x="796200" y="4097699"/>
            <a:ext cx="4434900" cy="285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PCA &amp; LSTM </a:t>
            </a:r>
            <a:endParaRPr dirty="0"/>
          </a:p>
        </p:txBody>
      </p:sp>
      <p:pic>
        <p:nvPicPr>
          <p:cNvPr id="223" name="Google Shape;223;p32"/>
          <p:cNvPicPr preferRelativeResize="0"/>
          <p:nvPr/>
        </p:nvPicPr>
        <p:blipFill rotWithShape="1">
          <a:blip r:embed="rId3">
            <a:alphaModFix/>
          </a:blip>
          <a:srcRect l="74774" t="28518" b="6798"/>
          <a:stretch/>
        </p:blipFill>
        <p:spPr>
          <a:xfrm>
            <a:off x="5856140" y="537205"/>
            <a:ext cx="2563799" cy="3698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32"/>
          <p:cNvCxnSpPr/>
          <p:nvPr/>
        </p:nvCxnSpPr>
        <p:spPr>
          <a:xfrm>
            <a:off x="805825" y="3947887"/>
            <a:ext cx="414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2"/>
          <p:cNvCxnSpPr/>
          <p:nvPr/>
        </p:nvCxnSpPr>
        <p:spPr>
          <a:xfrm>
            <a:off x="805825" y="4533424"/>
            <a:ext cx="414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Google Shape;227;p32"/>
          <p:cNvSpPr txBox="1"/>
          <p:nvPr/>
        </p:nvSpPr>
        <p:spPr>
          <a:xfrm>
            <a:off x="8499768" y="4707108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</a:t>
            </a:r>
            <a:fld id="{00000000-1234-1234-1234-123412341234}" type="slidenum"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>
            <a:spLocks noGrp="1"/>
          </p:cNvSpPr>
          <p:nvPr>
            <p:ph type="title"/>
          </p:nvPr>
        </p:nvSpPr>
        <p:spPr>
          <a:xfrm>
            <a:off x="720000" y="2739800"/>
            <a:ext cx="3957900" cy="915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CODES</a:t>
            </a:r>
            <a:endParaRPr dirty="0"/>
          </a:p>
        </p:txBody>
      </p:sp>
      <p:sp>
        <p:nvSpPr>
          <p:cNvPr id="399" name="Google Shape;399;p42"/>
          <p:cNvSpPr txBox="1">
            <a:spLocks noGrp="1"/>
          </p:cNvSpPr>
          <p:nvPr>
            <p:ph type="subTitle" idx="1"/>
          </p:nvPr>
        </p:nvSpPr>
        <p:spPr>
          <a:xfrm>
            <a:off x="796348" y="3303525"/>
            <a:ext cx="3656521" cy="70375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Bellota Text" panose="020B0604020202020204" charset="0"/>
                <a:ea typeface="Bellota Text" panose="020B0604020202020204" charset="0"/>
                <a:cs typeface="Roboto"/>
                <a:sym typeface="Roboto"/>
              </a:rPr>
              <a:t>Explanation of PCA and LSTM</a:t>
            </a:r>
          </a:p>
        </p:txBody>
      </p:sp>
      <p:sp>
        <p:nvSpPr>
          <p:cNvPr id="400" name="Google Shape;400;p42"/>
          <p:cNvSpPr txBox="1">
            <a:spLocks noGrp="1"/>
          </p:cNvSpPr>
          <p:nvPr>
            <p:ph type="title" idx="2"/>
          </p:nvPr>
        </p:nvSpPr>
        <p:spPr>
          <a:xfrm>
            <a:off x="720000" y="765725"/>
            <a:ext cx="3464700" cy="1703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403" name="Google Shape;403;p42"/>
          <p:cNvCxnSpPr/>
          <p:nvPr/>
        </p:nvCxnSpPr>
        <p:spPr>
          <a:xfrm>
            <a:off x="729625" y="2424100"/>
            <a:ext cx="402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4" name="Google Shape;404;p42"/>
          <p:cNvPicPr preferRelativeResize="0"/>
          <p:nvPr/>
        </p:nvPicPr>
        <p:blipFill rotWithShape="1">
          <a:blip r:embed="rId3">
            <a:alphaModFix/>
          </a:blip>
          <a:srcRect l="20617" r="20611"/>
          <a:stretch/>
        </p:blipFill>
        <p:spPr>
          <a:xfrm>
            <a:off x="5336125" y="540000"/>
            <a:ext cx="3267449" cy="37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7;p32">
            <a:extLst>
              <a:ext uri="{FF2B5EF4-FFF2-40B4-BE49-F238E27FC236}">
                <a16:creationId xmlns:a16="http://schemas.microsoft.com/office/drawing/2014/main" id="{D0A2A320-B6B5-5EFA-4687-A4F890433719}"/>
              </a:ext>
            </a:extLst>
          </p:cNvPr>
          <p:cNvSpPr txBox="1"/>
          <p:nvPr/>
        </p:nvSpPr>
        <p:spPr>
          <a:xfrm>
            <a:off x="8499768" y="4707108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</a:t>
            </a:r>
            <a:fld id="{00000000-1234-1234-1234-123412341234}" type="slidenum"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10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2140626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>
            <a:spLocks noGrp="1"/>
          </p:cNvSpPr>
          <p:nvPr>
            <p:ph type="title"/>
          </p:nvPr>
        </p:nvSpPr>
        <p:spPr>
          <a:xfrm>
            <a:off x="352741" y="-3432"/>
            <a:ext cx="4047900" cy="45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CODE</a:t>
            </a:r>
            <a:endParaRPr dirty="0"/>
          </a:p>
        </p:txBody>
      </p:sp>
      <p:sp>
        <p:nvSpPr>
          <p:cNvPr id="442" name="Google Shape;442;p46"/>
          <p:cNvSpPr txBox="1">
            <a:spLocks noGrp="1"/>
          </p:cNvSpPr>
          <p:nvPr>
            <p:ph type="subTitle" idx="6"/>
          </p:nvPr>
        </p:nvSpPr>
        <p:spPr>
          <a:xfrm>
            <a:off x="1866275" y="3993730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443" name="Google Shape;443;p46"/>
          <p:cNvSpPr txBox="1">
            <a:spLocks noGrp="1"/>
          </p:cNvSpPr>
          <p:nvPr>
            <p:ph type="subTitle" idx="1"/>
          </p:nvPr>
        </p:nvSpPr>
        <p:spPr>
          <a:xfrm>
            <a:off x="1866275" y="1378715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Mercury</a:t>
            </a:r>
            <a:endParaRPr dirty="0"/>
          </a:p>
        </p:txBody>
      </p:sp>
      <p:sp>
        <p:nvSpPr>
          <p:cNvPr id="444" name="Google Shape;444;p46"/>
          <p:cNvSpPr txBox="1">
            <a:spLocks noGrp="1"/>
          </p:cNvSpPr>
          <p:nvPr>
            <p:ph type="subTitle" idx="2"/>
          </p:nvPr>
        </p:nvSpPr>
        <p:spPr>
          <a:xfrm>
            <a:off x="1866275" y="1754780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Mercury is the closest planet to the Sun</a:t>
            </a:r>
            <a:endParaRPr dirty="0"/>
          </a:p>
        </p:txBody>
      </p:sp>
      <p:sp>
        <p:nvSpPr>
          <p:cNvPr id="445" name="Google Shape;445;p46"/>
          <p:cNvSpPr txBox="1">
            <a:spLocks noGrp="1"/>
          </p:cNvSpPr>
          <p:nvPr>
            <p:ph type="subTitle" idx="3"/>
          </p:nvPr>
        </p:nvSpPr>
        <p:spPr>
          <a:xfrm>
            <a:off x="1866275" y="2498190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sp>
        <p:nvSpPr>
          <p:cNvPr id="446" name="Google Shape;446;p46"/>
          <p:cNvSpPr txBox="1">
            <a:spLocks noGrp="1"/>
          </p:cNvSpPr>
          <p:nvPr>
            <p:ph type="subTitle" idx="4"/>
          </p:nvPr>
        </p:nvSpPr>
        <p:spPr>
          <a:xfrm>
            <a:off x="1866275" y="2874255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Venus has a beautiful name but it’s hot</a:t>
            </a:r>
            <a:endParaRPr/>
          </a:p>
        </p:txBody>
      </p:sp>
      <p:sp>
        <p:nvSpPr>
          <p:cNvPr id="447" name="Google Shape;447;p46"/>
          <p:cNvSpPr txBox="1">
            <a:spLocks noGrp="1"/>
          </p:cNvSpPr>
          <p:nvPr>
            <p:ph type="subTitle" idx="5"/>
          </p:nvPr>
        </p:nvSpPr>
        <p:spPr>
          <a:xfrm>
            <a:off x="1866275" y="3617665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Mars</a:t>
            </a:r>
            <a:endParaRPr/>
          </a:p>
        </p:txBody>
      </p:sp>
      <p:grpSp>
        <p:nvGrpSpPr>
          <p:cNvPr id="448" name="Google Shape;448;p46"/>
          <p:cNvGrpSpPr/>
          <p:nvPr/>
        </p:nvGrpSpPr>
        <p:grpSpPr>
          <a:xfrm>
            <a:off x="1167345" y="1617354"/>
            <a:ext cx="466789" cy="465784"/>
            <a:chOff x="1265289" y="1282849"/>
            <a:chExt cx="402960" cy="402127"/>
          </a:xfrm>
        </p:grpSpPr>
        <p:sp>
          <p:nvSpPr>
            <p:cNvPr id="449" name="Google Shape;449;p46"/>
            <p:cNvSpPr/>
            <p:nvPr/>
          </p:nvSpPr>
          <p:spPr>
            <a:xfrm>
              <a:off x="1265289" y="1282849"/>
              <a:ext cx="402960" cy="402127"/>
            </a:xfrm>
            <a:custGeom>
              <a:avLst/>
              <a:gdLst/>
              <a:ahLst/>
              <a:cxnLst/>
              <a:rect l="l" t="t" r="r" b="b"/>
              <a:pathLst>
                <a:path w="17414" h="17378" extrusionOk="0">
                  <a:moveTo>
                    <a:pt x="9907" y="7207"/>
                  </a:moveTo>
                  <a:lnTo>
                    <a:pt x="10988" y="9918"/>
                  </a:lnTo>
                  <a:lnTo>
                    <a:pt x="6428" y="9918"/>
                  </a:lnTo>
                  <a:lnTo>
                    <a:pt x="7508" y="7207"/>
                  </a:lnTo>
                  <a:close/>
                  <a:moveTo>
                    <a:pt x="9562" y="10592"/>
                  </a:moveTo>
                  <a:lnTo>
                    <a:pt x="8716" y="12739"/>
                  </a:lnTo>
                  <a:lnTo>
                    <a:pt x="7853" y="10592"/>
                  </a:lnTo>
                  <a:close/>
                  <a:moveTo>
                    <a:pt x="7117" y="10592"/>
                  </a:moveTo>
                  <a:lnTo>
                    <a:pt x="8214" y="13303"/>
                  </a:lnTo>
                  <a:lnTo>
                    <a:pt x="3653" y="13303"/>
                  </a:lnTo>
                  <a:lnTo>
                    <a:pt x="4735" y="10592"/>
                  </a:lnTo>
                  <a:close/>
                  <a:moveTo>
                    <a:pt x="12696" y="10592"/>
                  </a:moveTo>
                  <a:lnTo>
                    <a:pt x="13777" y="13303"/>
                  </a:lnTo>
                  <a:lnTo>
                    <a:pt x="9217" y="13303"/>
                  </a:lnTo>
                  <a:lnTo>
                    <a:pt x="10298" y="10592"/>
                  </a:lnTo>
                  <a:close/>
                  <a:moveTo>
                    <a:pt x="6787" y="13993"/>
                  </a:moveTo>
                  <a:lnTo>
                    <a:pt x="5926" y="16124"/>
                  </a:lnTo>
                  <a:lnTo>
                    <a:pt x="5063" y="13993"/>
                  </a:lnTo>
                  <a:close/>
                  <a:moveTo>
                    <a:pt x="12352" y="13993"/>
                  </a:moveTo>
                  <a:lnTo>
                    <a:pt x="11489" y="16124"/>
                  </a:lnTo>
                  <a:lnTo>
                    <a:pt x="10643" y="13993"/>
                  </a:lnTo>
                  <a:close/>
                  <a:moveTo>
                    <a:pt x="4343" y="13993"/>
                  </a:moveTo>
                  <a:lnTo>
                    <a:pt x="5425" y="16704"/>
                  </a:lnTo>
                  <a:lnTo>
                    <a:pt x="863" y="16704"/>
                  </a:lnTo>
                  <a:lnTo>
                    <a:pt x="1945" y="13993"/>
                  </a:lnTo>
                  <a:close/>
                  <a:moveTo>
                    <a:pt x="9907" y="13993"/>
                  </a:moveTo>
                  <a:lnTo>
                    <a:pt x="10988" y="16704"/>
                  </a:lnTo>
                  <a:lnTo>
                    <a:pt x="6428" y="16704"/>
                  </a:lnTo>
                  <a:lnTo>
                    <a:pt x="7508" y="13993"/>
                  </a:lnTo>
                  <a:close/>
                  <a:moveTo>
                    <a:pt x="15470" y="13993"/>
                  </a:moveTo>
                  <a:lnTo>
                    <a:pt x="16552" y="16704"/>
                  </a:lnTo>
                  <a:lnTo>
                    <a:pt x="11991" y="16704"/>
                  </a:lnTo>
                  <a:lnTo>
                    <a:pt x="13088" y="13993"/>
                  </a:lnTo>
                  <a:close/>
                  <a:moveTo>
                    <a:pt x="8713" y="1"/>
                  </a:moveTo>
                  <a:cubicBezTo>
                    <a:pt x="8625" y="1"/>
                    <a:pt x="8535" y="36"/>
                    <a:pt x="8465" y="107"/>
                  </a:cubicBezTo>
                  <a:lnTo>
                    <a:pt x="6428" y="2144"/>
                  </a:lnTo>
                  <a:cubicBezTo>
                    <a:pt x="6334" y="2238"/>
                    <a:pt x="6302" y="2380"/>
                    <a:pt x="6365" y="2506"/>
                  </a:cubicBezTo>
                  <a:cubicBezTo>
                    <a:pt x="6411" y="2646"/>
                    <a:pt x="6537" y="2725"/>
                    <a:pt x="6678" y="2725"/>
                  </a:cubicBezTo>
                  <a:lnTo>
                    <a:pt x="7696" y="2725"/>
                  </a:lnTo>
                  <a:lnTo>
                    <a:pt x="7696" y="6518"/>
                  </a:lnTo>
                  <a:lnTo>
                    <a:pt x="7289" y="6518"/>
                  </a:lnTo>
                  <a:cubicBezTo>
                    <a:pt x="7148" y="6518"/>
                    <a:pt x="7023" y="6612"/>
                    <a:pt x="6975" y="6737"/>
                  </a:cubicBezTo>
                  <a:lnTo>
                    <a:pt x="5690" y="9918"/>
                  </a:lnTo>
                  <a:lnTo>
                    <a:pt x="4499" y="9918"/>
                  </a:lnTo>
                  <a:cubicBezTo>
                    <a:pt x="4359" y="9918"/>
                    <a:pt x="4233" y="9997"/>
                    <a:pt x="4186" y="10122"/>
                  </a:cubicBezTo>
                  <a:lnTo>
                    <a:pt x="2917" y="13303"/>
                  </a:lnTo>
                  <a:lnTo>
                    <a:pt x="1726" y="13303"/>
                  </a:lnTo>
                  <a:cubicBezTo>
                    <a:pt x="1584" y="13303"/>
                    <a:pt x="1459" y="13397"/>
                    <a:pt x="1396" y="13522"/>
                  </a:cubicBezTo>
                  <a:lnTo>
                    <a:pt x="48" y="16924"/>
                  </a:lnTo>
                  <a:cubicBezTo>
                    <a:pt x="1" y="17018"/>
                    <a:pt x="17" y="17143"/>
                    <a:pt x="80" y="17237"/>
                  </a:cubicBezTo>
                  <a:cubicBezTo>
                    <a:pt x="142" y="17331"/>
                    <a:pt x="253" y="17378"/>
                    <a:pt x="362" y="17378"/>
                  </a:cubicBezTo>
                  <a:lnTo>
                    <a:pt x="17053" y="17378"/>
                  </a:lnTo>
                  <a:cubicBezTo>
                    <a:pt x="17179" y="17378"/>
                    <a:pt x="17273" y="17331"/>
                    <a:pt x="17335" y="17237"/>
                  </a:cubicBezTo>
                  <a:cubicBezTo>
                    <a:pt x="17398" y="17143"/>
                    <a:pt x="17413" y="17018"/>
                    <a:pt x="17367" y="16924"/>
                  </a:cubicBezTo>
                  <a:lnTo>
                    <a:pt x="16019" y="13522"/>
                  </a:lnTo>
                  <a:cubicBezTo>
                    <a:pt x="15971" y="13397"/>
                    <a:pt x="15846" y="13303"/>
                    <a:pt x="15706" y="13303"/>
                  </a:cubicBezTo>
                  <a:lnTo>
                    <a:pt x="14498" y="13303"/>
                  </a:lnTo>
                  <a:lnTo>
                    <a:pt x="13229" y="10122"/>
                  </a:lnTo>
                  <a:cubicBezTo>
                    <a:pt x="13182" y="9997"/>
                    <a:pt x="13056" y="9918"/>
                    <a:pt x="12916" y="9918"/>
                  </a:cubicBezTo>
                  <a:lnTo>
                    <a:pt x="11725" y="9918"/>
                  </a:lnTo>
                  <a:lnTo>
                    <a:pt x="10455" y="6737"/>
                  </a:lnTo>
                  <a:cubicBezTo>
                    <a:pt x="10392" y="6612"/>
                    <a:pt x="10267" y="6518"/>
                    <a:pt x="10141" y="6518"/>
                  </a:cubicBezTo>
                  <a:lnTo>
                    <a:pt x="9734" y="6518"/>
                  </a:lnTo>
                  <a:lnTo>
                    <a:pt x="9734" y="6141"/>
                  </a:lnTo>
                  <a:cubicBezTo>
                    <a:pt x="9734" y="5968"/>
                    <a:pt x="9577" y="5812"/>
                    <a:pt x="9389" y="5812"/>
                  </a:cubicBezTo>
                  <a:cubicBezTo>
                    <a:pt x="9201" y="5812"/>
                    <a:pt x="9044" y="5968"/>
                    <a:pt x="9044" y="6141"/>
                  </a:cubicBezTo>
                  <a:lnTo>
                    <a:pt x="9044" y="6518"/>
                  </a:lnTo>
                  <a:lnTo>
                    <a:pt x="8371" y="6518"/>
                  </a:lnTo>
                  <a:lnTo>
                    <a:pt x="8371" y="2380"/>
                  </a:lnTo>
                  <a:cubicBezTo>
                    <a:pt x="8371" y="2192"/>
                    <a:pt x="8214" y="2035"/>
                    <a:pt x="8026" y="2035"/>
                  </a:cubicBezTo>
                  <a:lnTo>
                    <a:pt x="7493" y="2035"/>
                  </a:lnTo>
                  <a:lnTo>
                    <a:pt x="8716" y="828"/>
                  </a:lnTo>
                  <a:lnTo>
                    <a:pt x="9922" y="2035"/>
                  </a:lnTo>
                  <a:lnTo>
                    <a:pt x="9389" y="2035"/>
                  </a:lnTo>
                  <a:cubicBezTo>
                    <a:pt x="9201" y="2035"/>
                    <a:pt x="9044" y="2192"/>
                    <a:pt x="9044" y="2380"/>
                  </a:cubicBezTo>
                  <a:lnTo>
                    <a:pt x="9044" y="3101"/>
                  </a:lnTo>
                  <a:cubicBezTo>
                    <a:pt x="9044" y="3289"/>
                    <a:pt x="9201" y="3430"/>
                    <a:pt x="9389" y="3430"/>
                  </a:cubicBezTo>
                  <a:cubicBezTo>
                    <a:pt x="9577" y="3430"/>
                    <a:pt x="9734" y="3289"/>
                    <a:pt x="9734" y="3101"/>
                  </a:cubicBezTo>
                  <a:lnTo>
                    <a:pt x="9734" y="2725"/>
                  </a:lnTo>
                  <a:lnTo>
                    <a:pt x="10753" y="2725"/>
                  </a:lnTo>
                  <a:cubicBezTo>
                    <a:pt x="10878" y="2725"/>
                    <a:pt x="11004" y="2646"/>
                    <a:pt x="11067" y="2506"/>
                  </a:cubicBezTo>
                  <a:cubicBezTo>
                    <a:pt x="11113" y="2380"/>
                    <a:pt x="11082" y="2238"/>
                    <a:pt x="10988" y="2144"/>
                  </a:cubicBezTo>
                  <a:lnTo>
                    <a:pt x="8950" y="107"/>
                  </a:lnTo>
                  <a:cubicBezTo>
                    <a:pt x="8887" y="36"/>
                    <a:pt x="8801" y="1"/>
                    <a:pt x="8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1505760" y="1543521"/>
              <a:ext cx="43526" cy="31702"/>
            </a:xfrm>
            <a:custGeom>
              <a:avLst/>
              <a:gdLst/>
              <a:ahLst/>
              <a:cxnLst/>
              <a:rect l="l" t="t" r="r" b="b"/>
              <a:pathLst>
                <a:path w="1881" h="1370" extrusionOk="0">
                  <a:moveTo>
                    <a:pt x="658" y="1"/>
                  </a:moveTo>
                  <a:cubicBezTo>
                    <a:pt x="518" y="1"/>
                    <a:pt x="392" y="95"/>
                    <a:pt x="345" y="220"/>
                  </a:cubicBezTo>
                  <a:lnTo>
                    <a:pt x="79" y="895"/>
                  </a:lnTo>
                  <a:cubicBezTo>
                    <a:pt x="0" y="1066"/>
                    <a:pt x="94" y="1271"/>
                    <a:pt x="267" y="1348"/>
                  </a:cubicBezTo>
                  <a:cubicBezTo>
                    <a:pt x="306" y="1363"/>
                    <a:pt x="347" y="1370"/>
                    <a:pt x="388" y="1370"/>
                  </a:cubicBezTo>
                  <a:cubicBezTo>
                    <a:pt x="525" y="1370"/>
                    <a:pt x="658" y="1290"/>
                    <a:pt x="706" y="1145"/>
                  </a:cubicBezTo>
                  <a:lnTo>
                    <a:pt x="894" y="690"/>
                  </a:lnTo>
                  <a:lnTo>
                    <a:pt x="1536" y="690"/>
                  </a:lnTo>
                  <a:cubicBezTo>
                    <a:pt x="1724" y="690"/>
                    <a:pt x="1881" y="533"/>
                    <a:pt x="1881" y="345"/>
                  </a:cubicBezTo>
                  <a:cubicBezTo>
                    <a:pt x="1881" y="157"/>
                    <a:pt x="1724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1377032" y="1543521"/>
              <a:ext cx="43526" cy="31702"/>
            </a:xfrm>
            <a:custGeom>
              <a:avLst/>
              <a:gdLst/>
              <a:ahLst/>
              <a:cxnLst/>
              <a:rect l="l" t="t" r="r" b="b"/>
              <a:pathLst>
                <a:path w="1881" h="1370" extrusionOk="0">
                  <a:moveTo>
                    <a:pt x="658" y="1"/>
                  </a:moveTo>
                  <a:cubicBezTo>
                    <a:pt x="517" y="1"/>
                    <a:pt x="391" y="95"/>
                    <a:pt x="345" y="220"/>
                  </a:cubicBezTo>
                  <a:lnTo>
                    <a:pt x="78" y="895"/>
                  </a:lnTo>
                  <a:cubicBezTo>
                    <a:pt x="0" y="1066"/>
                    <a:pt x="94" y="1271"/>
                    <a:pt x="266" y="1348"/>
                  </a:cubicBezTo>
                  <a:cubicBezTo>
                    <a:pt x="305" y="1363"/>
                    <a:pt x="346" y="1370"/>
                    <a:pt x="385" y="1370"/>
                  </a:cubicBezTo>
                  <a:cubicBezTo>
                    <a:pt x="519" y="1370"/>
                    <a:pt x="645" y="1290"/>
                    <a:pt x="705" y="1145"/>
                  </a:cubicBezTo>
                  <a:lnTo>
                    <a:pt x="893" y="690"/>
                  </a:lnTo>
                  <a:lnTo>
                    <a:pt x="1536" y="690"/>
                  </a:lnTo>
                  <a:cubicBezTo>
                    <a:pt x="1724" y="690"/>
                    <a:pt x="1881" y="533"/>
                    <a:pt x="1881" y="345"/>
                  </a:cubicBezTo>
                  <a:cubicBezTo>
                    <a:pt x="1881" y="157"/>
                    <a:pt x="1724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1441569" y="1622244"/>
              <a:ext cx="43179" cy="31470"/>
            </a:xfrm>
            <a:custGeom>
              <a:avLst/>
              <a:gdLst/>
              <a:ahLst/>
              <a:cxnLst/>
              <a:rect l="l" t="t" r="r" b="b"/>
              <a:pathLst>
                <a:path w="1866" h="1360" extrusionOk="0">
                  <a:moveTo>
                    <a:pt x="659" y="0"/>
                  </a:moveTo>
                  <a:cubicBezTo>
                    <a:pt x="517" y="0"/>
                    <a:pt x="392" y="78"/>
                    <a:pt x="345" y="220"/>
                  </a:cubicBezTo>
                  <a:lnTo>
                    <a:pt x="63" y="893"/>
                  </a:lnTo>
                  <a:cubicBezTo>
                    <a:pt x="1" y="1066"/>
                    <a:pt x="78" y="1269"/>
                    <a:pt x="251" y="1332"/>
                  </a:cubicBezTo>
                  <a:cubicBezTo>
                    <a:pt x="293" y="1351"/>
                    <a:pt x="337" y="1360"/>
                    <a:pt x="381" y="1360"/>
                  </a:cubicBezTo>
                  <a:cubicBezTo>
                    <a:pt x="515" y="1360"/>
                    <a:pt x="643" y="1274"/>
                    <a:pt x="690" y="1144"/>
                  </a:cubicBezTo>
                  <a:lnTo>
                    <a:pt x="878" y="673"/>
                  </a:lnTo>
                  <a:lnTo>
                    <a:pt x="1537" y="673"/>
                  </a:lnTo>
                  <a:cubicBezTo>
                    <a:pt x="1725" y="673"/>
                    <a:pt x="1865" y="533"/>
                    <a:pt x="1865" y="345"/>
                  </a:cubicBezTo>
                  <a:cubicBezTo>
                    <a:pt x="1865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1570297" y="1622244"/>
              <a:ext cx="43202" cy="31470"/>
            </a:xfrm>
            <a:custGeom>
              <a:avLst/>
              <a:gdLst/>
              <a:ahLst/>
              <a:cxnLst/>
              <a:rect l="l" t="t" r="r" b="b"/>
              <a:pathLst>
                <a:path w="1867" h="1360" extrusionOk="0">
                  <a:moveTo>
                    <a:pt x="659" y="0"/>
                  </a:moveTo>
                  <a:cubicBezTo>
                    <a:pt x="518" y="0"/>
                    <a:pt x="393" y="78"/>
                    <a:pt x="345" y="220"/>
                  </a:cubicBezTo>
                  <a:lnTo>
                    <a:pt x="63" y="893"/>
                  </a:lnTo>
                  <a:cubicBezTo>
                    <a:pt x="1" y="1066"/>
                    <a:pt x="80" y="1269"/>
                    <a:pt x="251" y="1332"/>
                  </a:cubicBezTo>
                  <a:cubicBezTo>
                    <a:pt x="297" y="1351"/>
                    <a:pt x="343" y="1360"/>
                    <a:pt x="388" y="1360"/>
                  </a:cubicBezTo>
                  <a:cubicBezTo>
                    <a:pt x="525" y="1360"/>
                    <a:pt x="647" y="1274"/>
                    <a:pt x="707" y="1144"/>
                  </a:cubicBezTo>
                  <a:lnTo>
                    <a:pt x="878" y="673"/>
                  </a:lnTo>
                  <a:lnTo>
                    <a:pt x="1537" y="673"/>
                  </a:lnTo>
                  <a:cubicBezTo>
                    <a:pt x="1725" y="673"/>
                    <a:pt x="1866" y="533"/>
                    <a:pt x="1866" y="345"/>
                  </a:cubicBezTo>
                  <a:cubicBezTo>
                    <a:pt x="1866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1312818" y="1622244"/>
              <a:ext cx="43202" cy="31470"/>
            </a:xfrm>
            <a:custGeom>
              <a:avLst/>
              <a:gdLst/>
              <a:ahLst/>
              <a:cxnLst/>
              <a:rect l="l" t="t" r="r" b="b"/>
              <a:pathLst>
                <a:path w="1867" h="1360" extrusionOk="0">
                  <a:moveTo>
                    <a:pt x="659" y="0"/>
                  </a:moveTo>
                  <a:cubicBezTo>
                    <a:pt x="518" y="0"/>
                    <a:pt x="393" y="78"/>
                    <a:pt x="330" y="220"/>
                  </a:cubicBezTo>
                  <a:lnTo>
                    <a:pt x="63" y="893"/>
                  </a:lnTo>
                  <a:cubicBezTo>
                    <a:pt x="0" y="1066"/>
                    <a:pt x="79" y="1269"/>
                    <a:pt x="251" y="1332"/>
                  </a:cubicBezTo>
                  <a:cubicBezTo>
                    <a:pt x="293" y="1351"/>
                    <a:pt x="338" y="1360"/>
                    <a:pt x="381" y="1360"/>
                  </a:cubicBezTo>
                  <a:cubicBezTo>
                    <a:pt x="515" y="1360"/>
                    <a:pt x="643" y="1274"/>
                    <a:pt x="690" y="1144"/>
                  </a:cubicBezTo>
                  <a:lnTo>
                    <a:pt x="878" y="673"/>
                  </a:lnTo>
                  <a:lnTo>
                    <a:pt x="1536" y="673"/>
                  </a:lnTo>
                  <a:cubicBezTo>
                    <a:pt x="1709" y="673"/>
                    <a:pt x="1866" y="533"/>
                    <a:pt x="1866" y="345"/>
                  </a:cubicBezTo>
                  <a:cubicBezTo>
                    <a:pt x="1866" y="157"/>
                    <a:pt x="1709" y="0"/>
                    <a:pt x="1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1441569" y="1465192"/>
              <a:ext cx="43179" cy="31355"/>
            </a:xfrm>
            <a:custGeom>
              <a:avLst/>
              <a:gdLst/>
              <a:ahLst/>
              <a:cxnLst/>
              <a:rect l="l" t="t" r="r" b="b"/>
              <a:pathLst>
                <a:path w="1866" h="1355" extrusionOk="0">
                  <a:moveTo>
                    <a:pt x="659" y="0"/>
                  </a:moveTo>
                  <a:cubicBezTo>
                    <a:pt x="517" y="0"/>
                    <a:pt x="392" y="79"/>
                    <a:pt x="345" y="220"/>
                  </a:cubicBezTo>
                  <a:lnTo>
                    <a:pt x="63" y="894"/>
                  </a:lnTo>
                  <a:cubicBezTo>
                    <a:pt x="1" y="1066"/>
                    <a:pt x="78" y="1271"/>
                    <a:pt x="251" y="1333"/>
                  </a:cubicBezTo>
                  <a:cubicBezTo>
                    <a:pt x="291" y="1348"/>
                    <a:pt x="332" y="1355"/>
                    <a:pt x="373" y="1355"/>
                  </a:cubicBezTo>
                  <a:cubicBezTo>
                    <a:pt x="510" y="1355"/>
                    <a:pt x="642" y="1277"/>
                    <a:pt x="690" y="1145"/>
                  </a:cubicBezTo>
                  <a:lnTo>
                    <a:pt x="878" y="675"/>
                  </a:lnTo>
                  <a:lnTo>
                    <a:pt x="1537" y="675"/>
                  </a:lnTo>
                  <a:cubicBezTo>
                    <a:pt x="1725" y="675"/>
                    <a:pt x="1865" y="533"/>
                    <a:pt x="1865" y="345"/>
                  </a:cubicBezTo>
                  <a:cubicBezTo>
                    <a:pt x="1865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1587698" y="1480071"/>
              <a:ext cx="78745" cy="78699"/>
            </a:xfrm>
            <a:custGeom>
              <a:avLst/>
              <a:gdLst/>
              <a:ahLst/>
              <a:cxnLst/>
              <a:rect l="l" t="t" r="r" b="b"/>
              <a:pathLst>
                <a:path w="3403" h="3401" extrusionOk="0">
                  <a:moveTo>
                    <a:pt x="1710" y="1098"/>
                  </a:moveTo>
                  <a:lnTo>
                    <a:pt x="1850" y="1395"/>
                  </a:lnTo>
                  <a:cubicBezTo>
                    <a:pt x="1882" y="1474"/>
                    <a:pt x="1944" y="1520"/>
                    <a:pt x="2007" y="1552"/>
                  </a:cubicBezTo>
                  <a:lnTo>
                    <a:pt x="2305" y="1693"/>
                  </a:lnTo>
                  <a:lnTo>
                    <a:pt x="2007" y="1850"/>
                  </a:lnTo>
                  <a:cubicBezTo>
                    <a:pt x="1944" y="1881"/>
                    <a:pt x="1882" y="1928"/>
                    <a:pt x="1850" y="2007"/>
                  </a:cubicBezTo>
                  <a:lnTo>
                    <a:pt x="1710" y="2304"/>
                  </a:lnTo>
                  <a:lnTo>
                    <a:pt x="1553" y="2007"/>
                  </a:lnTo>
                  <a:cubicBezTo>
                    <a:pt x="1522" y="1928"/>
                    <a:pt x="1474" y="1881"/>
                    <a:pt x="1396" y="1850"/>
                  </a:cubicBezTo>
                  <a:lnTo>
                    <a:pt x="1098" y="1693"/>
                  </a:lnTo>
                  <a:lnTo>
                    <a:pt x="1396" y="1552"/>
                  </a:lnTo>
                  <a:cubicBezTo>
                    <a:pt x="1474" y="1520"/>
                    <a:pt x="1522" y="1474"/>
                    <a:pt x="1553" y="1395"/>
                  </a:cubicBezTo>
                  <a:lnTo>
                    <a:pt x="1710" y="1098"/>
                  </a:lnTo>
                  <a:close/>
                  <a:moveTo>
                    <a:pt x="1710" y="1"/>
                  </a:moveTo>
                  <a:cubicBezTo>
                    <a:pt x="1568" y="1"/>
                    <a:pt x="1459" y="78"/>
                    <a:pt x="1396" y="189"/>
                  </a:cubicBezTo>
                  <a:lnTo>
                    <a:pt x="1004" y="987"/>
                  </a:lnTo>
                  <a:lnTo>
                    <a:pt x="189" y="1395"/>
                  </a:lnTo>
                  <a:cubicBezTo>
                    <a:pt x="80" y="1458"/>
                    <a:pt x="1" y="1568"/>
                    <a:pt x="1" y="1693"/>
                  </a:cubicBezTo>
                  <a:cubicBezTo>
                    <a:pt x="1" y="1834"/>
                    <a:pt x="80" y="1944"/>
                    <a:pt x="189" y="2007"/>
                  </a:cubicBezTo>
                  <a:lnTo>
                    <a:pt x="1004" y="2414"/>
                  </a:lnTo>
                  <a:lnTo>
                    <a:pt x="1396" y="3213"/>
                  </a:lnTo>
                  <a:cubicBezTo>
                    <a:pt x="1459" y="3323"/>
                    <a:pt x="1568" y="3401"/>
                    <a:pt x="1710" y="3401"/>
                  </a:cubicBezTo>
                  <a:cubicBezTo>
                    <a:pt x="1835" y="3401"/>
                    <a:pt x="1944" y="3323"/>
                    <a:pt x="2007" y="3213"/>
                  </a:cubicBezTo>
                  <a:lnTo>
                    <a:pt x="2414" y="2414"/>
                  </a:lnTo>
                  <a:lnTo>
                    <a:pt x="3214" y="2007"/>
                  </a:lnTo>
                  <a:cubicBezTo>
                    <a:pt x="3323" y="1944"/>
                    <a:pt x="3402" y="1834"/>
                    <a:pt x="3402" y="1693"/>
                  </a:cubicBezTo>
                  <a:cubicBezTo>
                    <a:pt x="3402" y="1568"/>
                    <a:pt x="3323" y="1458"/>
                    <a:pt x="3214" y="1395"/>
                  </a:cubicBezTo>
                  <a:lnTo>
                    <a:pt x="2414" y="987"/>
                  </a:lnTo>
                  <a:lnTo>
                    <a:pt x="2007" y="189"/>
                  </a:lnTo>
                  <a:cubicBezTo>
                    <a:pt x="1944" y="78"/>
                    <a:pt x="1835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1347621" y="1370180"/>
              <a:ext cx="78375" cy="78722"/>
            </a:xfrm>
            <a:custGeom>
              <a:avLst/>
              <a:gdLst/>
              <a:ahLst/>
              <a:cxnLst/>
              <a:rect l="l" t="t" r="r" b="b"/>
              <a:pathLst>
                <a:path w="3387" h="3402" extrusionOk="0">
                  <a:moveTo>
                    <a:pt x="1694" y="1097"/>
                  </a:moveTo>
                  <a:lnTo>
                    <a:pt x="1835" y="1396"/>
                  </a:lnTo>
                  <a:cubicBezTo>
                    <a:pt x="1882" y="1458"/>
                    <a:pt x="1929" y="1521"/>
                    <a:pt x="1992" y="1552"/>
                  </a:cubicBezTo>
                  <a:lnTo>
                    <a:pt x="2289" y="1693"/>
                  </a:lnTo>
                  <a:lnTo>
                    <a:pt x="1992" y="1850"/>
                  </a:lnTo>
                  <a:cubicBezTo>
                    <a:pt x="1929" y="1881"/>
                    <a:pt x="1882" y="1929"/>
                    <a:pt x="1835" y="2006"/>
                  </a:cubicBezTo>
                  <a:lnTo>
                    <a:pt x="1694" y="2305"/>
                  </a:lnTo>
                  <a:lnTo>
                    <a:pt x="1537" y="2006"/>
                  </a:lnTo>
                  <a:cubicBezTo>
                    <a:pt x="1505" y="1929"/>
                    <a:pt x="1459" y="1881"/>
                    <a:pt x="1396" y="1850"/>
                  </a:cubicBezTo>
                  <a:lnTo>
                    <a:pt x="1098" y="1693"/>
                  </a:lnTo>
                  <a:lnTo>
                    <a:pt x="1396" y="1552"/>
                  </a:lnTo>
                  <a:cubicBezTo>
                    <a:pt x="1459" y="1521"/>
                    <a:pt x="1505" y="1458"/>
                    <a:pt x="1537" y="1396"/>
                  </a:cubicBezTo>
                  <a:lnTo>
                    <a:pt x="1694" y="1097"/>
                  </a:lnTo>
                  <a:close/>
                  <a:moveTo>
                    <a:pt x="1694" y="0"/>
                  </a:moveTo>
                  <a:cubicBezTo>
                    <a:pt x="1568" y="0"/>
                    <a:pt x="1443" y="79"/>
                    <a:pt x="1396" y="188"/>
                  </a:cubicBezTo>
                  <a:lnTo>
                    <a:pt x="989" y="988"/>
                  </a:lnTo>
                  <a:lnTo>
                    <a:pt x="189" y="1396"/>
                  </a:lnTo>
                  <a:cubicBezTo>
                    <a:pt x="64" y="1458"/>
                    <a:pt x="1" y="1568"/>
                    <a:pt x="1" y="1693"/>
                  </a:cubicBezTo>
                  <a:cubicBezTo>
                    <a:pt x="1" y="1835"/>
                    <a:pt x="64" y="1944"/>
                    <a:pt x="189" y="2006"/>
                  </a:cubicBezTo>
                  <a:lnTo>
                    <a:pt x="989" y="2399"/>
                  </a:lnTo>
                  <a:lnTo>
                    <a:pt x="1396" y="3214"/>
                  </a:lnTo>
                  <a:cubicBezTo>
                    <a:pt x="1443" y="3323"/>
                    <a:pt x="1568" y="3402"/>
                    <a:pt x="1694" y="3402"/>
                  </a:cubicBezTo>
                  <a:cubicBezTo>
                    <a:pt x="1819" y="3402"/>
                    <a:pt x="1944" y="3323"/>
                    <a:pt x="1992" y="3214"/>
                  </a:cubicBezTo>
                  <a:lnTo>
                    <a:pt x="2399" y="2399"/>
                  </a:lnTo>
                  <a:lnTo>
                    <a:pt x="3198" y="2006"/>
                  </a:lnTo>
                  <a:cubicBezTo>
                    <a:pt x="3323" y="1944"/>
                    <a:pt x="3386" y="1835"/>
                    <a:pt x="3386" y="1693"/>
                  </a:cubicBezTo>
                  <a:cubicBezTo>
                    <a:pt x="3386" y="1568"/>
                    <a:pt x="3323" y="1458"/>
                    <a:pt x="3198" y="1396"/>
                  </a:cubicBezTo>
                  <a:lnTo>
                    <a:pt x="2399" y="988"/>
                  </a:lnTo>
                  <a:lnTo>
                    <a:pt x="1992" y="188"/>
                  </a:lnTo>
                  <a:cubicBezTo>
                    <a:pt x="1944" y="79"/>
                    <a:pt x="1819" y="0"/>
                    <a:pt x="1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1265682" y="1418056"/>
              <a:ext cx="109915" cy="109915"/>
            </a:xfrm>
            <a:custGeom>
              <a:avLst/>
              <a:gdLst/>
              <a:ahLst/>
              <a:cxnLst/>
              <a:rect l="l" t="t" r="r" b="b"/>
              <a:pathLst>
                <a:path w="4750" h="4750" extrusionOk="0">
                  <a:moveTo>
                    <a:pt x="2382" y="1411"/>
                  </a:moveTo>
                  <a:lnTo>
                    <a:pt x="2570" y="1975"/>
                  </a:lnTo>
                  <a:cubicBezTo>
                    <a:pt x="2602" y="2069"/>
                    <a:pt x="2681" y="2148"/>
                    <a:pt x="2790" y="2194"/>
                  </a:cubicBezTo>
                  <a:lnTo>
                    <a:pt x="3339" y="2382"/>
                  </a:lnTo>
                  <a:lnTo>
                    <a:pt x="2790" y="2570"/>
                  </a:lnTo>
                  <a:cubicBezTo>
                    <a:pt x="2681" y="2602"/>
                    <a:pt x="2602" y="2681"/>
                    <a:pt x="2570" y="2775"/>
                  </a:cubicBezTo>
                  <a:lnTo>
                    <a:pt x="2382" y="3339"/>
                  </a:lnTo>
                  <a:lnTo>
                    <a:pt x="2194" y="2775"/>
                  </a:lnTo>
                  <a:cubicBezTo>
                    <a:pt x="2163" y="2681"/>
                    <a:pt x="2085" y="2602"/>
                    <a:pt x="1975" y="2570"/>
                  </a:cubicBezTo>
                  <a:lnTo>
                    <a:pt x="1411" y="2382"/>
                  </a:lnTo>
                  <a:lnTo>
                    <a:pt x="1975" y="2194"/>
                  </a:lnTo>
                  <a:cubicBezTo>
                    <a:pt x="2085" y="2148"/>
                    <a:pt x="2163" y="2069"/>
                    <a:pt x="2194" y="1975"/>
                  </a:cubicBezTo>
                  <a:lnTo>
                    <a:pt x="2382" y="1411"/>
                  </a:lnTo>
                  <a:close/>
                  <a:moveTo>
                    <a:pt x="2382" y="0"/>
                  </a:moveTo>
                  <a:cubicBezTo>
                    <a:pt x="2242" y="0"/>
                    <a:pt x="2100" y="94"/>
                    <a:pt x="2054" y="236"/>
                  </a:cubicBezTo>
                  <a:lnTo>
                    <a:pt x="1599" y="1599"/>
                  </a:lnTo>
                  <a:lnTo>
                    <a:pt x="236" y="2054"/>
                  </a:lnTo>
                  <a:cubicBezTo>
                    <a:pt x="94" y="2100"/>
                    <a:pt x="0" y="2225"/>
                    <a:pt x="0" y="2382"/>
                  </a:cubicBezTo>
                  <a:cubicBezTo>
                    <a:pt x="0" y="2524"/>
                    <a:pt x="94" y="2649"/>
                    <a:pt x="236" y="2696"/>
                  </a:cubicBezTo>
                  <a:lnTo>
                    <a:pt x="1599" y="3151"/>
                  </a:lnTo>
                  <a:lnTo>
                    <a:pt x="2054" y="4514"/>
                  </a:lnTo>
                  <a:cubicBezTo>
                    <a:pt x="2100" y="4655"/>
                    <a:pt x="2242" y="4749"/>
                    <a:pt x="2382" y="4749"/>
                  </a:cubicBezTo>
                  <a:cubicBezTo>
                    <a:pt x="2524" y="4749"/>
                    <a:pt x="2649" y="4655"/>
                    <a:pt x="2696" y="4514"/>
                  </a:cubicBezTo>
                  <a:lnTo>
                    <a:pt x="3166" y="3151"/>
                  </a:lnTo>
                  <a:lnTo>
                    <a:pt x="4530" y="2696"/>
                  </a:lnTo>
                  <a:cubicBezTo>
                    <a:pt x="4670" y="2649"/>
                    <a:pt x="4749" y="2524"/>
                    <a:pt x="4749" y="2382"/>
                  </a:cubicBezTo>
                  <a:cubicBezTo>
                    <a:pt x="4749" y="2225"/>
                    <a:pt x="4670" y="2100"/>
                    <a:pt x="4530" y="2054"/>
                  </a:cubicBezTo>
                  <a:lnTo>
                    <a:pt x="3166" y="1599"/>
                  </a:lnTo>
                  <a:lnTo>
                    <a:pt x="2696" y="236"/>
                  </a:lnTo>
                  <a:cubicBezTo>
                    <a:pt x="2649" y="94"/>
                    <a:pt x="2524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1474567" y="1381773"/>
              <a:ext cx="15967" cy="15990"/>
            </a:xfrm>
            <a:custGeom>
              <a:avLst/>
              <a:gdLst/>
              <a:ahLst/>
              <a:cxnLst/>
              <a:rect l="l" t="t" r="r" b="b"/>
              <a:pathLst>
                <a:path w="690" h="691" extrusionOk="0">
                  <a:moveTo>
                    <a:pt x="345" y="1"/>
                  </a:moveTo>
                  <a:cubicBezTo>
                    <a:pt x="157" y="1"/>
                    <a:pt x="0" y="158"/>
                    <a:pt x="0" y="346"/>
                  </a:cubicBezTo>
                  <a:cubicBezTo>
                    <a:pt x="0" y="534"/>
                    <a:pt x="157" y="690"/>
                    <a:pt x="345" y="690"/>
                  </a:cubicBezTo>
                  <a:cubicBezTo>
                    <a:pt x="533" y="690"/>
                    <a:pt x="690" y="534"/>
                    <a:pt x="690" y="346"/>
                  </a:cubicBezTo>
                  <a:cubicBezTo>
                    <a:pt x="690" y="158"/>
                    <a:pt x="533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46"/>
          <p:cNvGrpSpPr/>
          <p:nvPr/>
        </p:nvGrpSpPr>
        <p:grpSpPr>
          <a:xfrm>
            <a:off x="1167800" y="2729503"/>
            <a:ext cx="465931" cy="465891"/>
            <a:chOff x="1265682" y="1969274"/>
            <a:chExt cx="402219" cy="402219"/>
          </a:xfrm>
        </p:grpSpPr>
        <p:sp>
          <p:nvSpPr>
            <p:cNvPr id="461" name="Google Shape;461;p46"/>
            <p:cNvSpPr/>
            <p:nvPr/>
          </p:nvSpPr>
          <p:spPr>
            <a:xfrm>
              <a:off x="1463691" y="1969274"/>
              <a:ext cx="204211" cy="402219"/>
            </a:xfrm>
            <a:custGeom>
              <a:avLst/>
              <a:gdLst/>
              <a:ahLst/>
              <a:cxnLst/>
              <a:rect l="l" t="t" r="r" b="b"/>
              <a:pathLst>
                <a:path w="8825" h="17382" extrusionOk="0">
                  <a:moveTo>
                    <a:pt x="4217" y="690"/>
                  </a:moveTo>
                  <a:cubicBezTo>
                    <a:pt x="6348" y="690"/>
                    <a:pt x="8150" y="2399"/>
                    <a:pt x="8150" y="4420"/>
                  </a:cubicBezTo>
                  <a:cubicBezTo>
                    <a:pt x="8150" y="6458"/>
                    <a:pt x="6488" y="8150"/>
                    <a:pt x="4420" y="8150"/>
                  </a:cubicBezTo>
                  <a:cubicBezTo>
                    <a:pt x="2336" y="8150"/>
                    <a:pt x="675" y="6458"/>
                    <a:pt x="675" y="4420"/>
                  </a:cubicBezTo>
                  <a:cubicBezTo>
                    <a:pt x="675" y="2289"/>
                    <a:pt x="2194" y="690"/>
                    <a:pt x="4217" y="690"/>
                  </a:cubicBezTo>
                  <a:close/>
                  <a:moveTo>
                    <a:pt x="5423" y="8714"/>
                  </a:moveTo>
                  <a:lnTo>
                    <a:pt x="5423" y="13652"/>
                  </a:lnTo>
                  <a:cubicBezTo>
                    <a:pt x="5423" y="13840"/>
                    <a:pt x="5579" y="13997"/>
                    <a:pt x="5767" y="13997"/>
                  </a:cubicBezTo>
                  <a:lnTo>
                    <a:pt x="6426" y="13997"/>
                  </a:lnTo>
                  <a:lnTo>
                    <a:pt x="4420" y="16504"/>
                  </a:lnTo>
                  <a:lnTo>
                    <a:pt x="2399" y="13997"/>
                  </a:lnTo>
                  <a:lnTo>
                    <a:pt x="3057" y="13997"/>
                  </a:lnTo>
                  <a:cubicBezTo>
                    <a:pt x="3245" y="13997"/>
                    <a:pt x="3402" y="13840"/>
                    <a:pt x="3402" y="13652"/>
                  </a:cubicBezTo>
                  <a:lnTo>
                    <a:pt x="3402" y="8714"/>
                  </a:lnTo>
                  <a:cubicBezTo>
                    <a:pt x="3730" y="8793"/>
                    <a:pt x="4060" y="8825"/>
                    <a:pt x="4420" y="8825"/>
                  </a:cubicBezTo>
                  <a:cubicBezTo>
                    <a:pt x="4764" y="8825"/>
                    <a:pt x="5094" y="8793"/>
                    <a:pt x="5423" y="8714"/>
                  </a:cubicBezTo>
                  <a:close/>
                  <a:moveTo>
                    <a:pt x="4217" y="1"/>
                  </a:moveTo>
                  <a:cubicBezTo>
                    <a:pt x="1787" y="1"/>
                    <a:pt x="0" y="1975"/>
                    <a:pt x="0" y="4420"/>
                  </a:cubicBezTo>
                  <a:cubicBezTo>
                    <a:pt x="0" y="6207"/>
                    <a:pt x="1082" y="7805"/>
                    <a:pt x="2712" y="8495"/>
                  </a:cubicBezTo>
                  <a:lnTo>
                    <a:pt x="2712" y="13307"/>
                  </a:lnTo>
                  <a:lnTo>
                    <a:pt x="1693" y="13307"/>
                  </a:lnTo>
                  <a:cubicBezTo>
                    <a:pt x="1567" y="13307"/>
                    <a:pt x="1442" y="13385"/>
                    <a:pt x="1395" y="13510"/>
                  </a:cubicBezTo>
                  <a:cubicBezTo>
                    <a:pt x="1333" y="13620"/>
                    <a:pt x="1348" y="13761"/>
                    <a:pt x="1427" y="13855"/>
                  </a:cubicBezTo>
                  <a:lnTo>
                    <a:pt x="4154" y="17256"/>
                  </a:lnTo>
                  <a:cubicBezTo>
                    <a:pt x="4217" y="17334"/>
                    <a:pt x="4311" y="17382"/>
                    <a:pt x="4420" y="17382"/>
                  </a:cubicBezTo>
                  <a:cubicBezTo>
                    <a:pt x="4514" y="17382"/>
                    <a:pt x="4608" y="17334"/>
                    <a:pt x="4670" y="17256"/>
                  </a:cubicBezTo>
                  <a:lnTo>
                    <a:pt x="7397" y="13855"/>
                  </a:lnTo>
                  <a:cubicBezTo>
                    <a:pt x="7476" y="13761"/>
                    <a:pt x="7491" y="13620"/>
                    <a:pt x="7429" y="13510"/>
                  </a:cubicBezTo>
                  <a:cubicBezTo>
                    <a:pt x="7382" y="13385"/>
                    <a:pt x="7257" y="13307"/>
                    <a:pt x="7132" y="13307"/>
                  </a:cubicBezTo>
                  <a:lnTo>
                    <a:pt x="6112" y="13307"/>
                  </a:lnTo>
                  <a:lnTo>
                    <a:pt x="6112" y="8495"/>
                  </a:lnTo>
                  <a:cubicBezTo>
                    <a:pt x="7742" y="7805"/>
                    <a:pt x="8824" y="6207"/>
                    <a:pt x="8824" y="4420"/>
                  </a:cubicBezTo>
                  <a:cubicBezTo>
                    <a:pt x="8824" y="1960"/>
                    <a:pt x="6614" y="1"/>
                    <a:pt x="4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6"/>
            <p:cNvSpPr/>
            <p:nvPr/>
          </p:nvSpPr>
          <p:spPr>
            <a:xfrm>
              <a:off x="1510827" y="2016434"/>
              <a:ext cx="93231" cy="110262"/>
            </a:xfrm>
            <a:custGeom>
              <a:avLst/>
              <a:gdLst/>
              <a:ahLst/>
              <a:cxnLst/>
              <a:rect l="l" t="t" r="r" b="b"/>
              <a:pathLst>
                <a:path w="4029" h="4765" extrusionOk="0">
                  <a:moveTo>
                    <a:pt x="2383" y="0"/>
                  </a:moveTo>
                  <a:cubicBezTo>
                    <a:pt x="1709" y="0"/>
                    <a:pt x="1114" y="549"/>
                    <a:pt x="832" y="1364"/>
                  </a:cubicBezTo>
                  <a:lnTo>
                    <a:pt x="345" y="1364"/>
                  </a:lnTo>
                  <a:cubicBezTo>
                    <a:pt x="157" y="1364"/>
                    <a:pt x="0" y="1521"/>
                    <a:pt x="0" y="1709"/>
                  </a:cubicBezTo>
                  <a:cubicBezTo>
                    <a:pt x="0" y="1897"/>
                    <a:pt x="157" y="2038"/>
                    <a:pt x="345" y="2038"/>
                  </a:cubicBezTo>
                  <a:lnTo>
                    <a:pt x="690" y="2038"/>
                  </a:lnTo>
                  <a:cubicBezTo>
                    <a:pt x="690" y="2148"/>
                    <a:pt x="675" y="2273"/>
                    <a:pt x="675" y="2382"/>
                  </a:cubicBezTo>
                  <a:cubicBezTo>
                    <a:pt x="675" y="2493"/>
                    <a:pt x="690" y="2602"/>
                    <a:pt x="690" y="2727"/>
                  </a:cubicBezTo>
                  <a:lnTo>
                    <a:pt x="345" y="2727"/>
                  </a:lnTo>
                  <a:cubicBezTo>
                    <a:pt x="157" y="2727"/>
                    <a:pt x="0" y="2869"/>
                    <a:pt x="0" y="3057"/>
                  </a:cubicBezTo>
                  <a:cubicBezTo>
                    <a:pt x="0" y="3245"/>
                    <a:pt x="157" y="3402"/>
                    <a:pt x="345" y="3402"/>
                  </a:cubicBezTo>
                  <a:lnTo>
                    <a:pt x="832" y="3402"/>
                  </a:lnTo>
                  <a:cubicBezTo>
                    <a:pt x="1114" y="4217"/>
                    <a:pt x="1709" y="4764"/>
                    <a:pt x="2383" y="4764"/>
                  </a:cubicBezTo>
                  <a:cubicBezTo>
                    <a:pt x="3104" y="4764"/>
                    <a:pt x="3762" y="4106"/>
                    <a:pt x="3981" y="3135"/>
                  </a:cubicBezTo>
                  <a:cubicBezTo>
                    <a:pt x="4029" y="2963"/>
                    <a:pt x="3918" y="2775"/>
                    <a:pt x="3730" y="2727"/>
                  </a:cubicBezTo>
                  <a:cubicBezTo>
                    <a:pt x="3706" y="2720"/>
                    <a:pt x="3681" y="2717"/>
                    <a:pt x="3656" y="2717"/>
                  </a:cubicBezTo>
                  <a:cubicBezTo>
                    <a:pt x="3508" y="2717"/>
                    <a:pt x="3364" y="2831"/>
                    <a:pt x="3323" y="2978"/>
                  </a:cubicBezTo>
                  <a:cubicBezTo>
                    <a:pt x="3166" y="3621"/>
                    <a:pt x="2775" y="4075"/>
                    <a:pt x="2383" y="4075"/>
                  </a:cubicBezTo>
                  <a:cubicBezTo>
                    <a:pt x="2069" y="4075"/>
                    <a:pt x="1756" y="3809"/>
                    <a:pt x="1568" y="3402"/>
                  </a:cubicBezTo>
                  <a:lnTo>
                    <a:pt x="2383" y="3402"/>
                  </a:lnTo>
                  <a:cubicBezTo>
                    <a:pt x="2556" y="3402"/>
                    <a:pt x="2712" y="3245"/>
                    <a:pt x="2712" y="3057"/>
                  </a:cubicBezTo>
                  <a:cubicBezTo>
                    <a:pt x="2712" y="2869"/>
                    <a:pt x="2556" y="2727"/>
                    <a:pt x="2383" y="2727"/>
                  </a:cubicBezTo>
                  <a:lnTo>
                    <a:pt x="1380" y="2727"/>
                  </a:lnTo>
                  <a:cubicBezTo>
                    <a:pt x="1365" y="2618"/>
                    <a:pt x="1365" y="2493"/>
                    <a:pt x="1365" y="2382"/>
                  </a:cubicBezTo>
                  <a:cubicBezTo>
                    <a:pt x="1365" y="2273"/>
                    <a:pt x="1365" y="2148"/>
                    <a:pt x="1380" y="2038"/>
                  </a:cubicBezTo>
                  <a:lnTo>
                    <a:pt x="2383" y="2038"/>
                  </a:lnTo>
                  <a:cubicBezTo>
                    <a:pt x="2556" y="2038"/>
                    <a:pt x="2712" y="1897"/>
                    <a:pt x="2712" y="1709"/>
                  </a:cubicBezTo>
                  <a:cubicBezTo>
                    <a:pt x="2712" y="1521"/>
                    <a:pt x="2556" y="1364"/>
                    <a:pt x="2383" y="1364"/>
                  </a:cubicBezTo>
                  <a:lnTo>
                    <a:pt x="1568" y="1364"/>
                  </a:lnTo>
                  <a:cubicBezTo>
                    <a:pt x="1756" y="957"/>
                    <a:pt x="2069" y="690"/>
                    <a:pt x="2383" y="690"/>
                  </a:cubicBezTo>
                  <a:cubicBezTo>
                    <a:pt x="2775" y="690"/>
                    <a:pt x="3166" y="1129"/>
                    <a:pt x="3323" y="1787"/>
                  </a:cubicBezTo>
                  <a:cubicBezTo>
                    <a:pt x="3365" y="1940"/>
                    <a:pt x="3517" y="2043"/>
                    <a:pt x="3671" y="2043"/>
                  </a:cubicBezTo>
                  <a:cubicBezTo>
                    <a:pt x="3691" y="2043"/>
                    <a:pt x="3711" y="2041"/>
                    <a:pt x="3730" y="2038"/>
                  </a:cubicBezTo>
                  <a:cubicBezTo>
                    <a:pt x="3918" y="1991"/>
                    <a:pt x="4029" y="1803"/>
                    <a:pt x="3981" y="1630"/>
                  </a:cubicBezTo>
                  <a:cubicBezTo>
                    <a:pt x="3762" y="658"/>
                    <a:pt x="3104" y="0"/>
                    <a:pt x="2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1328045" y="2214443"/>
              <a:ext cx="79093" cy="109915"/>
            </a:xfrm>
            <a:custGeom>
              <a:avLst/>
              <a:gdLst/>
              <a:ahLst/>
              <a:cxnLst/>
              <a:rect l="l" t="t" r="r" b="b"/>
              <a:pathLst>
                <a:path w="3418" h="4750" extrusionOk="0">
                  <a:moveTo>
                    <a:pt x="1725" y="0"/>
                  </a:moveTo>
                  <a:cubicBezTo>
                    <a:pt x="784" y="0"/>
                    <a:pt x="32" y="769"/>
                    <a:pt x="32" y="1693"/>
                  </a:cubicBezTo>
                  <a:cubicBezTo>
                    <a:pt x="32" y="2069"/>
                    <a:pt x="142" y="2430"/>
                    <a:pt x="362" y="2712"/>
                  </a:cubicBezTo>
                  <a:cubicBezTo>
                    <a:pt x="174" y="2712"/>
                    <a:pt x="32" y="2869"/>
                    <a:pt x="32" y="3057"/>
                  </a:cubicBezTo>
                  <a:cubicBezTo>
                    <a:pt x="32" y="3245"/>
                    <a:pt x="174" y="3402"/>
                    <a:pt x="362" y="3402"/>
                  </a:cubicBezTo>
                  <a:lnTo>
                    <a:pt x="816" y="3402"/>
                  </a:lnTo>
                  <a:cubicBezTo>
                    <a:pt x="801" y="3464"/>
                    <a:pt x="769" y="3527"/>
                    <a:pt x="722" y="3573"/>
                  </a:cubicBezTo>
                  <a:lnTo>
                    <a:pt x="126" y="4169"/>
                  </a:lnTo>
                  <a:cubicBezTo>
                    <a:pt x="32" y="4263"/>
                    <a:pt x="1" y="4420"/>
                    <a:pt x="48" y="4545"/>
                  </a:cubicBezTo>
                  <a:cubicBezTo>
                    <a:pt x="111" y="4670"/>
                    <a:pt x="220" y="4749"/>
                    <a:pt x="362" y="4749"/>
                  </a:cubicBezTo>
                  <a:lnTo>
                    <a:pt x="3072" y="4749"/>
                  </a:lnTo>
                  <a:cubicBezTo>
                    <a:pt x="3260" y="4749"/>
                    <a:pt x="3417" y="4608"/>
                    <a:pt x="3417" y="4420"/>
                  </a:cubicBezTo>
                  <a:cubicBezTo>
                    <a:pt x="3417" y="4232"/>
                    <a:pt x="3260" y="4075"/>
                    <a:pt x="3072" y="4075"/>
                  </a:cubicBezTo>
                  <a:lnTo>
                    <a:pt x="1177" y="4075"/>
                  </a:lnTo>
                  <a:lnTo>
                    <a:pt x="1192" y="4060"/>
                  </a:lnTo>
                  <a:cubicBezTo>
                    <a:pt x="1380" y="3872"/>
                    <a:pt x="1490" y="3636"/>
                    <a:pt x="1505" y="3402"/>
                  </a:cubicBezTo>
                  <a:lnTo>
                    <a:pt x="2399" y="3402"/>
                  </a:lnTo>
                  <a:cubicBezTo>
                    <a:pt x="2587" y="3402"/>
                    <a:pt x="2744" y="3245"/>
                    <a:pt x="2744" y="3057"/>
                  </a:cubicBezTo>
                  <a:cubicBezTo>
                    <a:pt x="2744" y="2869"/>
                    <a:pt x="2587" y="2712"/>
                    <a:pt x="2399" y="2712"/>
                  </a:cubicBezTo>
                  <a:lnTo>
                    <a:pt x="1317" y="2712"/>
                  </a:lnTo>
                  <a:cubicBezTo>
                    <a:pt x="1254" y="2649"/>
                    <a:pt x="1192" y="2570"/>
                    <a:pt x="1114" y="2524"/>
                  </a:cubicBezTo>
                  <a:cubicBezTo>
                    <a:pt x="863" y="2336"/>
                    <a:pt x="707" y="2022"/>
                    <a:pt x="707" y="1693"/>
                  </a:cubicBezTo>
                  <a:cubicBezTo>
                    <a:pt x="707" y="1145"/>
                    <a:pt x="1160" y="675"/>
                    <a:pt x="1725" y="675"/>
                  </a:cubicBezTo>
                  <a:cubicBezTo>
                    <a:pt x="2289" y="675"/>
                    <a:pt x="2744" y="1145"/>
                    <a:pt x="2744" y="1693"/>
                  </a:cubicBezTo>
                  <a:cubicBezTo>
                    <a:pt x="2744" y="1881"/>
                    <a:pt x="2884" y="2038"/>
                    <a:pt x="3072" y="2038"/>
                  </a:cubicBezTo>
                  <a:cubicBezTo>
                    <a:pt x="3260" y="2038"/>
                    <a:pt x="3417" y="1881"/>
                    <a:pt x="3417" y="1693"/>
                  </a:cubicBezTo>
                  <a:cubicBezTo>
                    <a:pt x="3417" y="769"/>
                    <a:pt x="2665" y="0"/>
                    <a:pt x="1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1426690" y="2328314"/>
              <a:ext cx="15990" cy="15619"/>
            </a:xfrm>
            <a:custGeom>
              <a:avLst/>
              <a:gdLst/>
              <a:ahLst/>
              <a:cxnLst/>
              <a:rect l="l" t="t" r="r" b="b"/>
              <a:pathLst>
                <a:path w="691" h="675" extrusionOk="0">
                  <a:moveTo>
                    <a:pt x="345" y="0"/>
                  </a:moveTo>
                  <a:cubicBezTo>
                    <a:pt x="157" y="0"/>
                    <a:pt x="0" y="157"/>
                    <a:pt x="0" y="345"/>
                  </a:cubicBezTo>
                  <a:cubicBezTo>
                    <a:pt x="0" y="533"/>
                    <a:pt x="157" y="675"/>
                    <a:pt x="345" y="675"/>
                  </a:cubicBezTo>
                  <a:cubicBezTo>
                    <a:pt x="533" y="675"/>
                    <a:pt x="690" y="533"/>
                    <a:pt x="690" y="345"/>
                  </a:cubicBezTo>
                  <a:cubicBezTo>
                    <a:pt x="690" y="157"/>
                    <a:pt x="533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1265682" y="1969274"/>
              <a:ext cx="204210" cy="402219"/>
            </a:xfrm>
            <a:custGeom>
              <a:avLst/>
              <a:gdLst/>
              <a:ahLst/>
              <a:cxnLst/>
              <a:rect l="l" t="t" r="r" b="b"/>
              <a:pathLst>
                <a:path w="8825" h="17382" extrusionOk="0">
                  <a:moveTo>
                    <a:pt x="4420" y="895"/>
                  </a:moveTo>
                  <a:lnTo>
                    <a:pt x="6426" y="3402"/>
                  </a:lnTo>
                  <a:lnTo>
                    <a:pt x="5767" y="3402"/>
                  </a:lnTo>
                  <a:cubicBezTo>
                    <a:pt x="5579" y="3402"/>
                    <a:pt x="5439" y="3559"/>
                    <a:pt x="5439" y="3747"/>
                  </a:cubicBezTo>
                  <a:lnTo>
                    <a:pt x="5439" y="8683"/>
                  </a:lnTo>
                  <a:cubicBezTo>
                    <a:pt x="5109" y="8605"/>
                    <a:pt x="4764" y="8558"/>
                    <a:pt x="4420" y="8558"/>
                  </a:cubicBezTo>
                  <a:cubicBezTo>
                    <a:pt x="4075" y="8558"/>
                    <a:pt x="3730" y="8605"/>
                    <a:pt x="3402" y="8683"/>
                  </a:cubicBezTo>
                  <a:lnTo>
                    <a:pt x="3402" y="3747"/>
                  </a:lnTo>
                  <a:cubicBezTo>
                    <a:pt x="3402" y="3559"/>
                    <a:pt x="3245" y="3402"/>
                    <a:pt x="3057" y="3402"/>
                  </a:cubicBezTo>
                  <a:lnTo>
                    <a:pt x="2414" y="3402"/>
                  </a:lnTo>
                  <a:lnTo>
                    <a:pt x="4420" y="895"/>
                  </a:lnTo>
                  <a:close/>
                  <a:moveTo>
                    <a:pt x="4420" y="1"/>
                  </a:moveTo>
                  <a:cubicBezTo>
                    <a:pt x="4310" y="1"/>
                    <a:pt x="4216" y="48"/>
                    <a:pt x="4154" y="142"/>
                  </a:cubicBezTo>
                  <a:lnTo>
                    <a:pt x="1442" y="3528"/>
                  </a:lnTo>
                  <a:cubicBezTo>
                    <a:pt x="1348" y="3637"/>
                    <a:pt x="1333" y="3778"/>
                    <a:pt x="1395" y="3887"/>
                  </a:cubicBezTo>
                  <a:cubicBezTo>
                    <a:pt x="1458" y="4013"/>
                    <a:pt x="1567" y="4076"/>
                    <a:pt x="1709" y="4076"/>
                  </a:cubicBezTo>
                  <a:lnTo>
                    <a:pt x="2727" y="4076"/>
                  </a:lnTo>
                  <a:lnTo>
                    <a:pt x="2727" y="8903"/>
                  </a:lnTo>
                  <a:cubicBezTo>
                    <a:pt x="1082" y="9577"/>
                    <a:pt x="0" y="11191"/>
                    <a:pt x="0" y="12977"/>
                  </a:cubicBezTo>
                  <a:cubicBezTo>
                    <a:pt x="0" y="15407"/>
                    <a:pt x="1991" y="17382"/>
                    <a:pt x="4420" y="17382"/>
                  </a:cubicBezTo>
                  <a:cubicBezTo>
                    <a:pt x="5031" y="17382"/>
                    <a:pt x="5611" y="17256"/>
                    <a:pt x="6175" y="17021"/>
                  </a:cubicBezTo>
                  <a:cubicBezTo>
                    <a:pt x="6348" y="16943"/>
                    <a:pt x="6426" y="16755"/>
                    <a:pt x="6348" y="16582"/>
                  </a:cubicBezTo>
                  <a:cubicBezTo>
                    <a:pt x="6287" y="16450"/>
                    <a:pt x="6153" y="16372"/>
                    <a:pt x="6015" y="16372"/>
                  </a:cubicBezTo>
                  <a:cubicBezTo>
                    <a:pt x="5974" y="16372"/>
                    <a:pt x="5933" y="16379"/>
                    <a:pt x="5893" y="16394"/>
                  </a:cubicBezTo>
                  <a:cubicBezTo>
                    <a:pt x="5439" y="16598"/>
                    <a:pt x="4937" y="16707"/>
                    <a:pt x="4420" y="16707"/>
                  </a:cubicBezTo>
                  <a:cubicBezTo>
                    <a:pt x="2351" y="16707"/>
                    <a:pt x="690" y="15031"/>
                    <a:pt x="690" y="12977"/>
                  </a:cubicBezTo>
                  <a:cubicBezTo>
                    <a:pt x="690" y="10940"/>
                    <a:pt x="2336" y="9232"/>
                    <a:pt x="4420" y="9232"/>
                  </a:cubicBezTo>
                  <a:cubicBezTo>
                    <a:pt x="6505" y="9232"/>
                    <a:pt x="8150" y="10925"/>
                    <a:pt x="8150" y="12977"/>
                  </a:cubicBezTo>
                  <a:cubicBezTo>
                    <a:pt x="8150" y="13495"/>
                    <a:pt x="8040" y="13980"/>
                    <a:pt x="7836" y="14450"/>
                  </a:cubicBezTo>
                  <a:cubicBezTo>
                    <a:pt x="7773" y="14624"/>
                    <a:pt x="7852" y="14827"/>
                    <a:pt x="8024" y="14906"/>
                  </a:cubicBezTo>
                  <a:cubicBezTo>
                    <a:pt x="8070" y="14926"/>
                    <a:pt x="8116" y="14936"/>
                    <a:pt x="8162" y="14936"/>
                  </a:cubicBezTo>
                  <a:cubicBezTo>
                    <a:pt x="8289" y="14936"/>
                    <a:pt x="8406" y="14860"/>
                    <a:pt x="8463" y="14733"/>
                  </a:cubicBezTo>
                  <a:cubicBezTo>
                    <a:pt x="8714" y="14168"/>
                    <a:pt x="8824" y="13589"/>
                    <a:pt x="8824" y="12977"/>
                  </a:cubicBezTo>
                  <a:cubicBezTo>
                    <a:pt x="8824" y="11191"/>
                    <a:pt x="7742" y="9577"/>
                    <a:pt x="6112" y="8903"/>
                  </a:cubicBezTo>
                  <a:lnTo>
                    <a:pt x="6112" y="4076"/>
                  </a:lnTo>
                  <a:lnTo>
                    <a:pt x="7131" y="4076"/>
                  </a:lnTo>
                  <a:cubicBezTo>
                    <a:pt x="7257" y="4076"/>
                    <a:pt x="7382" y="4013"/>
                    <a:pt x="7445" y="3887"/>
                  </a:cubicBezTo>
                  <a:cubicBezTo>
                    <a:pt x="7491" y="3778"/>
                    <a:pt x="7476" y="3637"/>
                    <a:pt x="7397" y="3528"/>
                  </a:cubicBezTo>
                  <a:lnTo>
                    <a:pt x="4687" y="142"/>
                  </a:lnTo>
                  <a:cubicBezTo>
                    <a:pt x="4624" y="48"/>
                    <a:pt x="4514" y="1"/>
                    <a:pt x="4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46"/>
          <p:cNvGrpSpPr/>
          <p:nvPr/>
        </p:nvGrpSpPr>
        <p:grpSpPr>
          <a:xfrm>
            <a:off x="1167800" y="3841759"/>
            <a:ext cx="465931" cy="465864"/>
            <a:chOff x="1265682" y="2655792"/>
            <a:chExt cx="402219" cy="402196"/>
          </a:xfrm>
        </p:grpSpPr>
        <p:sp>
          <p:nvSpPr>
            <p:cNvPr id="467" name="Google Shape;467;p46"/>
            <p:cNvSpPr/>
            <p:nvPr/>
          </p:nvSpPr>
          <p:spPr>
            <a:xfrm>
              <a:off x="1312818" y="2817540"/>
              <a:ext cx="78722" cy="78699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709" y="690"/>
                  </a:moveTo>
                  <a:cubicBezTo>
                    <a:pt x="2257" y="690"/>
                    <a:pt x="2712" y="1144"/>
                    <a:pt x="2712" y="1708"/>
                  </a:cubicBezTo>
                  <a:cubicBezTo>
                    <a:pt x="2712" y="2272"/>
                    <a:pt x="2257" y="2728"/>
                    <a:pt x="1709" y="2728"/>
                  </a:cubicBezTo>
                  <a:cubicBezTo>
                    <a:pt x="1145" y="2728"/>
                    <a:pt x="690" y="2272"/>
                    <a:pt x="690" y="1708"/>
                  </a:cubicBezTo>
                  <a:cubicBezTo>
                    <a:pt x="690" y="1144"/>
                    <a:pt x="1145" y="690"/>
                    <a:pt x="1709" y="690"/>
                  </a:cubicBezTo>
                  <a:close/>
                  <a:moveTo>
                    <a:pt x="1709" y="1"/>
                  </a:moveTo>
                  <a:cubicBezTo>
                    <a:pt x="769" y="1"/>
                    <a:pt x="0" y="768"/>
                    <a:pt x="0" y="1708"/>
                  </a:cubicBezTo>
                  <a:cubicBezTo>
                    <a:pt x="0" y="2634"/>
                    <a:pt x="769" y="3401"/>
                    <a:pt x="1709" y="3401"/>
                  </a:cubicBezTo>
                  <a:cubicBezTo>
                    <a:pt x="2633" y="3401"/>
                    <a:pt x="3402" y="2634"/>
                    <a:pt x="3402" y="1708"/>
                  </a:cubicBezTo>
                  <a:cubicBezTo>
                    <a:pt x="3402" y="768"/>
                    <a:pt x="2633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1557964" y="2702951"/>
              <a:ext cx="31216" cy="15967"/>
            </a:xfrm>
            <a:custGeom>
              <a:avLst/>
              <a:gdLst/>
              <a:ahLst/>
              <a:cxnLst/>
              <a:rect l="l" t="t" r="r" b="b"/>
              <a:pathLst>
                <a:path w="1349" h="690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90"/>
                    <a:pt x="346" y="690"/>
                  </a:cubicBezTo>
                  <a:lnTo>
                    <a:pt x="1020" y="690"/>
                  </a:lnTo>
                  <a:cubicBezTo>
                    <a:pt x="1208" y="690"/>
                    <a:pt x="1349" y="533"/>
                    <a:pt x="1349" y="345"/>
                  </a:cubicBezTo>
                  <a:cubicBezTo>
                    <a:pt x="1349" y="157"/>
                    <a:pt x="1208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1557964" y="2734491"/>
              <a:ext cx="78375" cy="15619"/>
            </a:xfrm>
            <a:custGeom>
              <a:avLst/>
              <a:gdLst/>
              <a:ahLst/>
              <a:cxnLst/>
              <a:rect l="l" t="t" r="r" b="b"/>
              <a:pathLst>
                <a:path w="3387" h="675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75"/>
                    <a:pt x="346" y="675"/>
                  </a:cubicBezTo>
                  <a:lnTo>
                    <a:pt x="3058" y="675"/>
                  </a:lnTo>
                  <a:cubicBezTo>
                    <a:pt x="3246" y="675"/>
                    <a:pt x="3386" y="533"/>
                    <a:pt x="3386" y="345"/>
                  </a:cubicBezTo>
                  <a:cubicBezTo>
                    <a:pt x="3386" y="157"/>
                    <a:pt x="3246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1265682" y="2655792"/>
              <a:ext cx="402219" cy="402196"/>
            </a:xfrm>
            <a:custGeom>
              <a:avLst/>
              <a:gdLst/>
              <a:ahLst/>
              <a:cxnLst/>
              <a:rect l="l" t="t" r="r" b="b"/>
              <a:pathLst>
                <a:path w="17382" h="17381" extrusionOk="0">
                  <a:moveTo>
                    <a:pt x="15344" y="1161"/>
                  </a:moveTo>
                  <a:lnTo>
                    <a:pt x="16221" y="2038"/>
                  </a:lnTo>
                  <a:lnTo>
                    <a:pt x="15344" y="2038"/>
                  </a:lnTo>
                  <a:lnTo>
                    <a:pt x="15344" y="1161"/>
                  </a:lnTo>
                  <a:close/>
                  <a:moveTo>
                    <a:pt x="14669" y="690"/>
                  </a:moveTo>
                  <a:lnTo>
                    <a:pt x="14669" y="2383"/>
                  </a:lnTo>
                  <a:cubicBezTo>
                    <a:pt x="14669" y="2571"/>
                    <a:pt x="14811" y="2728"/>
                    <a:pt x="14999" y="2728"/>
                  </a:cubicBezTo>
                  <a:lnTo>
                    <a:pt x="16707" y="2728"/>
                  </a:lnTo>
                  <a:lnTo>
                    <a:pt x="16707" y="7680"/>
                  </a:lnTo>
                  <a:lnTo>
                    <a:pt x="11959" y="7680"/>
                  </a:lnTo>
                  <a:lnTo>
                    <a:pt x="11959" y="690"/>
                  </a:lnTo>
                  <a:close/>
                  <a:moveTo>
                    <a:pt x="15344" y="10188"/>
                  </a:moveTo>
                  <a:lnTo>
                    <a:pt x="16221" y="11065"/>
                  </a:lnTo>
                  <a:lnTo>
                    <a:pt x="15344" y="11065"/>
                  </a:lnTo>
                  <a:lnTo>
                    <a:pt x="15344" y="10188"/>
                  </a:lnTo>
                  <a:close/>
                  <a:moveTo>
                    <a:pt x="4075" y="5643"/>
                  </a:moveTo>
                  <a:lnTo>
                    <a:pt x="4075" y="6082"/>
                  </a:lnTo>
                  <a:cubicBezTo>
                    <a:pt x="4075" y="6222"/>
                    <a:pt x="4185" y="6364"/>
                    <a:pt x="4326" y="6410"/>
                  </a:cubicBezTo>
                  <a:cubicBezTo>
                    <a:pt x="4545" y="6458"/>
                    <a:pt x="4749" y="6535"/>
                    <a:pt x="4937" y="6661"/>
                  </a:cubicBezTo>
                  <a:cubicBezTo>
                    <a:pt x="4991" y="6691"/>
                    <a:pt x="5046" y="6705"/>
                    <a:pt x="5100" y="6705"/>
                  </a:cubicBezTo>
                  <a:cubicBezTo>
                    <a:pt x="5190" y="6705"/>
                    <a:pt x="5276" y="6667"/>
                    <a:pt x="5345" y="6598"/>
                  </a:cubicBezTo>
                  <a:lnTo>
                    <a:pt x="5658" y="6301"/>
                  </a:lnTo>
                  <a:lnTo>
                    <a:pt x="6144" y="6771"/>
                  </a:lnTo>
                  <a:lnTo>
                    <a:pt x="5830" y="7085"/>
                  </a:lnTo>
                  <a:cubicBezTo>
                    <a:pt x="5721" y="7194"/>
                    <a:pt x="5705" y="7367"/>
                    <a:pt x="5784" y="7492"/>
                  </a:cubicBezTo>
                  <a:cubicBezTo>
                    <a:pt x="5893" y="7680"/>
                    <a:pt x="5972" y="7883"/>
                    <a:pt x="6034" y="8103"/>
                  </a:cubicBezTo>
                  <a:cubicBezTo>
                    <a:pt x="6066" y="8244"/>
                    <a:pt x="6206" y="8353"/>
                    <a:pt x="6363" y="8353"/>
                  </a:cubicBezTo>
                  <a:lnTo>
                    <a:pt x="6787" y="8353"/>
                  </a:lnTo>
                  <a:lnTo>
                    <a:pt x="6787" y="9028"/>
                  </a:lnTo>
                  <a:lnTo>
                    <a:pt x="6363" y="9028"/>
                  </a:lnTo>
                  <a:cubicBezTo>
                    <a:pt x="6206" y="9028"/>
                    <a:pt x="6066" y="9137"/>
                    <a:pt x="6034" y="9294"/>
                  </a:cubicBezTo>
                  <a:cubicBezTo>
                    <a:pt x="5972" y="9498"/>
                    <a:pt x="5893" y="9701"/>
                    <a:pt x="5784" y="9889"/>
                  </a:cubicBezTo>
                  <a:cubicBezTo>
                    <a:pt x="5705" y="10031"/>
                    <a:pt x="5721" y="10203"/>
                    <a:pt x="5830" y="10313"/>
                  </a:cubicBezTo>
                  <a:lnTo>
                    <a:pt x="6144" y="10610"/>
                  </a:lnTo>
                  <a:lnTo>
                    <a:pt x="5658" y="11097"/>
                  </a:lnTo>
                  <a:lnTo>
                    <a:pt x="5345" y="10783"/>
                  </a:lnTo>
                  <a:cubicBezTo>
                    <a:pt x="5280" y="10719"/>
                    <a:pt x="5200" y="10687"/>
                    <a:pt x="5117" y="10687"/>
                  </a:cubicBezTo>
                  <a:cubicBezTo>
                    <a:pt x="5057" y="10687"/>
                    <a:pt x="4996" y="10703"/>
                    <a:pt x="4937" y="10736"/>
                  </a:cubicBezTo>
                  <a:cubicBezTo>
                    <a:pt x="4749" y="10846"/>
                    <a:pt x="4545" y="10924"/>
                    <a:pt x="4326" y="10986"/>
                  </a:cubicBezTo>
                  <a:cubicBezTo>
                    <a:pt x="4185" y="11018"/>
                    <a:pt x="4075" y="11159"/>
                    <a:pt x="4075" y="11316"/>
                  </a:cubicBezTo>
                  <a:lnTo>
                    <a:pt x="4075" y="11755"/>
                  </a:lnTo>
                  <a:lnTo>
                    <a:pt x="3402" y="11755"/>
                  </a:lnTo>
                  <a:lnTo>
                    <a:pt x="3402" y="11316"/>
                  </a:lnTo>
                  <a:cubicBezTo>
                    <a:pt x="3402" y="11159"/>
                    <a:pt x="3291" y="11018"/>
                    <a:pt x="3151" y="10986"/>
                  </a:cubicBezTo>
                  <a:cubicBezTo>
                    <a:pt x="2931" y="10924"/>
                    <a:pt x="2727" y="10846"/>
                    <a:pt x="2539" y="10736"/>
                  </a:cubicBezTo>
                  <a:cubicBezTo>
                    <a:pt x="2487" y="10703"/>
                    <a:pt x="2426" y="10687"/>
                    <a:pt x="2366" y="10687"/>
                  </a:cubicBezTo>
                  <a:cubicBezTo>
                    <a:pt x="2281" y="10687"/>
                    <a:pt x="2196" y="10719"/>
                    <a:pt x="2131" y="10783"/>
                  </a:cubicBezTo>
                  <a:lnTo>
                    <a:pt x="1818" y="11097"/>
                  </a:lnTo>
                  <a:lnTo>
                    <a:pt x="1333" y="10610"/>
                  </a:lnTo>
                  <a:lnTo>
                    <a:pt x="1646" y="10313"/>
                  </a:lnTo>
                  <a:cubicBezTo>
                    <a:pt x="1755" y="10203"/>
                    <a:pt x="1772" y="10031"/>
                    <a:pt x="1693" y="9889"/>
                  </a:cubicBezTo>
                  <a:cubicBezTo>
                    <a:pt x="1584" y="9701"/>
                    <a:pt x="1505" y="9498"/>
                    <a:pt x="1442" y="9294"/>
                  </a:cubicBezTo>
                  <a:cubicBezTo>
                    <a:pt x="1411" y="9137"/>
                    <a:pt x="1270" y="9028"/>
                    <a:pt x="1113" y="9028"/>
                  </a:cubicBezTo>
                  <a:lnTo>
                    <a:pt x="690" y="9028"/>
                  </a:lnTo>
                  <a:lnTo>
                    <a:pt x="690" y="8353"/>
                  </a:lnTo>
                  <a:lnTo>
                    <a:pt x="1113" y="8353"/>
                  </a:lnTo>
                  <a:cubicBezTo>
                    <a:pt x="1270" y="8353"/>
                    <a:pt x="1411" y="8244"/>
                    <a:pt x="1442" y="8103"/>
                  </a:cubicBezTo>
                  <a:cubicBezTo>
                    <a:pt x="1505" y="7883"/>
                    <a:pt x="1584" y="7680"/>
                    <a:pt x="1693" y="7492"/>
                  </a:cubicBezTo>
                  <a:cubicBezTo>
                    <a:pt x="1772" y="7367"/>
                    <a:pt x="1755" y="7194"/>
                    <a:pt x="1646" y="7085"/>
                  </a:cubicBezTo>
                  <a:lnTo>
                    <a:pt x="1333" y="6771"/>
                  </a:lnTo>
                  <a:lnTo>
                    <a:pt x="1818" y="6301"/>
                  </a:lnTo>
                  <a:lnTo>
                    <a:pt x="2131" y="6598"/>
                  </a:lnTo>
                  <a:cubicBezTo>
                    <a:pt x="2200" y="6667"/>
                    <a:pt x="2292" y="6705"/>
                    <a:pt x="2383" y="6705"/>
                  </a:cubicBezTo>
                  <a:cubicBezTo>
                    <a:pt x="2437" y="6705"/>
                    <a:pt x="2491" y="6691"/>
                    <a:pt x="2539" y="6661"/>
                  </a:cubicBezTo>
                  <a:cubicBezTo>
                    <a:pt x="2727" y="6535"/>
                    <a:pt x="2931" y="6458"/>
                    <a:pt x="3151" y="6410"/>
                  </a:cubicBezTo>
                  <a:cubicBezTo>
                    <a:pt x="3291" y="6364"/>
                    <a:pt x="3402" y="6222"/>
                    <a:pt x="3402" y="6082"/>
                  </a:cubicBezTo>
                  <a:lnTo>
                    <a:pt x="3402" y="5643"/>
                  </a:lnTo>
                  <a:close/>
                  <a:moveTo>
                    <a:pt x="11614" y="1"/>
                  </a:moveTo>
                  <a:cubicBezTo>
                    <a:pt x="11426" y="1"/>
                    <a:pt x="11269" y="158"/>
                    <a:pt x="11269" y="346"/>
                  </a:cubicBezTo>
                  <a:lnTo>
                    <a:pt x="11269" y="4076"/>
                  </a:lnTo>
                  <a:lnTo>
                    <a:pt x="9372" y="4076"/>
                  </a:lnTo>
                  <a:cubicBezTo>
                    <a:pt x="9184" y="4076"/>
                    <a:pt x="9027" y="4232"/>
                    <a:pt x="9027" y="4420"/>
                  </a:cubicBezTo>
                  <a:lnTo>
                    <a:pt x="9027" y="8353"/>
                  </a:lnTo>
                  <a:lnTo>
                    <a:pt x="7476" y="8353"/>
                  </a:lnTo>
                  <a:lnTo>
                    <a:pt x="7476" y="8009"/>
                  </a:lnTo>
                  <a:cubicBezTo>
                    <a:pt x="7476" y="7821"/>
                    <a:pt x="7320" y="7680"/>
                    <a:pt x="7131" y="7680"/>
                  </a:cubicBezTo>
                  <a:lnTo>
                    <a:pt x="6614" y="7680"/>
                  </a:lnTo>
                  <a:cubicBezTo>
                    <a:pt x="6567" y="7570"/>
                    <a:pt x="6536" y="7476"/>
                    <a:pt x="6488" y="7382"/>
                  </a:cubicBezTo>
                  <a:lnTo>
                    <a:pt x="6864" y="7022"/>
                  </a:lnTo>
                  <a:cubicBezTo>
                    <a:pt x="6990" y="6880"/>
                    <a:pt x="6990" y="6661"/>
                    <a:pt x="6864" y="6535"/>
                  </a:cubicBezTo>
                  <a:lnTo>
                    <a:pt x="5893" y="5580"/>
                  </a:lnTo>
                  <a:cubicBezTo>
                    <a:pt x="5830" y="5509"/>
                    <a:pt x="5744" y="5474"/>
                    <a:pt x="5658" y="5474"/>
                  </a:cubicBezTo>
                  <a:cubicBezTo>
                    <a:pt x="5571" y="5474"/>
                    <a:pt x="5485" y="5509"/>
                    <a:pt x="5423" y="5580"/>
                  </a:cubicBezTo>
                  <a:lnTo>
                    <a:pt x="5046" y="5940"/>
                  </a:lnTo>
                  <a:cubicBezTo>
                    <a:pt x="4952" y="5894"/>
                    <a:pt x="4858" y="5862"/>
                    <a:pt x="4749" y="5831"/>
                  </a:cubicBezTo>
                  <a:lnTo>
                    <a:pt x="4749" y="5298"/>
                  </a:lnTo>
                  <a:cubicBezTo>
                    <a:pt x="4749" y="5110"/>
                    <a:pt x="4608" y="4968"/>
                    <a:pt x="4420" y="4968"/>
                  </a:cubicBezTo>
                  <a:lnTo>
                    <a:pt x="3057" y="4968"/>
                  </a:lnTo>
                  <a:cubicBezTo>
                    <a:pt x="2869" y="4968"/>
                    <a:pt x="2727" y="5110"/>
                    <a:pt x="2727" y="5298"/>
                  </a:cubicBezTo>
                  <a:lnTo>
                    <a:pt x="2727" y="5831"/>
                  </a:lnTo>
                  <a:cubicBezTo>
                    <a:pt x="2618" y="5862"/>
                    <a:pt x="2524" y="5894"/>
                    <a:pt x="2430" y="5940"/>
                  </a:cubicBezTo>
                  <a:lnTo>
                    <a:pt x="2054" y="5580"/>
                  </a:lnTo>
                  <a:cubicBezTo>
                    <a:pt x="1991" y="5509"/>
                    <a:pt x="1905" y="5474"/>
                    <a:pt x="1819" y="5474"/>
                  </a:cubicBezTo>
                  <a:cubicBezTo>
                    <a:pt x="1732" y="5474"/>
                    <a:pt x="1646" y="5509"/>
                    <a:pt x="1584" y="5580"/>
                  </a:cubicBezTo>
                  <a:lnTo>
                    <a:pt x="612" y="6535"/>
                  </a:lnTo>
                  <a:cubicBezTo>
                    <a:pt x="486" y="6661"/>
                    <a:pt x="486" y="6880"/>
                    <a:pt x="612" y="7022"/>
                  </a:cubicBezTo>
                  <a:lnTo>
                    <a:pt x="988" y="7382"/>
                  </a:lnTo>
                  <a:cubicBezTo>
                    <a:pt x="940" y="7476"/>
                    <a:pt x="909" y="7570"/>
                    <a:pt x="863" y="7680"/>
                  </a:cubicBezTo>
                  <a:lnTo>
                    <a:pt x="345" y="7680"/>
                  </a:lnTo>
                  <a:cubicBezTo>
                    <a:pt x="157" y="7680"/>
                    <a:pt x="0" y="7821"/>
                    <a:pt x="0" y="8009"/>
                  </a:cubicBezTo>
                  <a:lnTo>
                    <a:pt x="0" y="9373"/>
                  </a:lnTo>
                  <a:cubicBezTo>
                    <a:pt x="0" y="9561"/>
                    <a:pt x="157" y="9718"/>
                    <a:pt x="345" y="9718"/>
                  </a:cubicBezTo>
                  <a:lnTo>
                    <a:pt x="863" y="9718"/>
                  </a:lnTo>
                  <a:cubicBezTo>
                    <a:pt x="909" y="9812"/>
                    <a:pt x="940" y="9906"/>
                    <a:pt x="988" y="10000"/>
                  </a:cubicBezTo>
                  <a:lnTo>
                    <a:pt x="612" y="10376"/>
                  </a:lnTo>
                  <a:cubicBezTo>
                    <a:pt x="486" y="10501"/>
                    <a:pt x="486" y="10721"/>
                    <a:pt x="612" y="10861"/>
                  </a:cubicBezTo>
                  <a:lnTo>
                    <a:pt x="1584" y="11818"/>
                  </a:lnTo>
                  <a:cubicBezTo>
                    <a:pt x="1646" y="11880"/>
                    <a:pt x="1732" y="11912"/>
                    <a:pt x="1819" y="11912"/>
                  </a:cubicBezTo>
                  <a:cubicBezTo>
                    <a:pt x="1905" y="11912"/>
                    <a:pt x="1991" y="11880"/>
                    <a:pt x="2054" y="11818"/>
                  </a:cubicBezTo>
                  <a:lnTo>
                    <a:pt x="2430" y="11441"/>
                  </a:lnTo>
                  <a:cubicBezTo>
                    <a:pt x="2524" y="11488"/>
                    <a:pt x="2618" y="11536"/>
                    <a:pt x="2727" y="11567"/>
                  </a:cubicBezTo>
                  <a:lnTo>
                    <a:pt x="2727" y="12083"/>
                  </a:lnTo>
                  <a:cubicBezTo>
                    <a:pt x="2727" y="12271"/>
                    <a:pt x="2869" y="12428"/>
                    <a:pt x="3057" y="12428"/>
                  </a:cubicBezTo>
                  <a:lnTo>
                    <a:pt x="4420" y="12428"/>
                  </a:lnTo>
                  <a:cubicBezTo>
                    <a:pt x="4608" y="12428"/>
                    <a:pt x="4749" y="12271"/>
                    <a:pt x="4749" y="12083"/>
                  </a:cubicBezTo>
                  <a:lnTo>
                    <a:pt x="4749" y="11567"/>
                  </a:lnTo>
                  <a:cubicBezTo>
                    <a:pt x="4858" y="11536"/>
                    <a:pt x="4952" y="11488"/>
                    <a:pt x="5046" y="11441"/>
                  </a:cubicBezTo>
                  <a:lnTo>
                    <a:pt x="5423" y="11818"/>
                  </a:lnTo>
                  <a:cubicBezTo>
                    <a:pt x="5485" y="11880"/>
                    <a:pt x="5571" y="11912"/>
                    <a:pt x="5658" y="11912"/>
                  </a:cubicBezTo>
                  <a:cubicBezTo>
                    <a:pt x="5744" y="11912"/>
                    <a:pt x="5830" y="11880"/>
                    <a:pt x="5893" y="11818"/>
                  </a:cubicBezTo>
                  <a:lnTo>
                    <a:pt x="6864" y="10861"/>
                  </a:lnTo>
                  <a:cubicBezTo>
                    <a:pt x="6990" y="10721"/>
                    <a:pt x="6990" y="10501"/>
                    <a:pt x="6864" y="10376"/>
                  </a:cubicBezTo>
                  <a:lnTo>
                    <a:pt x="6488" y="10000"/>
                  </a:lnTo>
                  <a:cubicBezTo>
                    <a:pt x="6536" y="9906"/>
                    <a:pt x="6567" y="9812"/>
                    <a:pt x="6614" y="9718"/>
                  </a:cubicBezTo>
                  <a:lnTo>
                    <a:pt x="7131" y="9718"/>
                  </a:lnTo>
                  <a:cubicBezTo>
                    <a:pt x="7320" y="9718"/>
                    <a:pt x="7476" y="9561"/>
                    <a:pt x="7476" y="9373"/>
                  </a:cubicBezTo>
                  <a:lnTo>
                    <a:pt x="7476" y="9028"/>
                  </a:lnTo>
                  <a:lnTo>
                    <a:pt x="9027" y="9028"/>
                  </a:lnTo>
                  <a:lnTo>
                    <a:pt x="9027" y="12977"/>
                  </a:lnTo>
                  <a:cubicBezTo>
                    <a:pt x="9027" y="13165"/>
                    <a:pt x="9184" y="13306"/>
                    <a:pt x="9372" y="13306"/>
                  </a:cubicBezTo>
                  <a:lnTo>
                    <a:pt x="11269" y="13306"/>
                  </a:lnTo>
                  <a:lnTo>
                    <a:pt x="11269" y="17036"/>
                  </a:lnTo>
                  <a:cubicBezTo>
                    <a:pt x="11269" y="17224"/>
                    <a:pt x="11426" y="17381"/>
                    <a:pt x="11614" y="17381"/>
                  </a:cubicBezTo>
                  <a:lnTo>
                    <a:pt x="12805" y="17381"/>
                  </a:lnTo>
                  <a:cubicBezTo>
                    <a:pt x="12993" y="17381"/>
                    <a:pt x="13133" y="17224"/>
                    <a:pt x="13133" y="17036"/>
                  </a:cubicBezTo>
                  <a:cubicBezTo>
                    <a:pt x="13133" y="16848"/>
                    <a:pt x="12993" y="16707"/>
                    <a:pt x="12805" y="16707"/>
                  </a:cubicBezTo>
                  <a:lnTo>
                    <a:pt x="11959" y="16707"/>
                  </a:lnTo>
                  <a:lnTo>
                    <a:pt x="11959" y="9718"/>
                  </a:lnTo>
                  <a:lnTo>
                    <a:pt x="14669" y="9718"/>
                  </a:lnTo>
                  <a:lnTo>
                    <a:pt x="14669" y="11410"/>
                  </a:lnTo>
                  <a:cubicBezTo>
                    <a:pt x="14669" y="11598"/>
                    <a:pt x="14811" y="11755"/>
                    <a:pt x="14999" y="11755"/>
                  </a:cubicBezTo>
                  <a:lnTo>
                    <a:pt x="16707" y="11755"/>
                  </a:lnTo>
                  <a:lnTo>
                    <a:pt x="16707" y="16707"/>
                  </a:lnTo>
                  <a:lnTo>
                    <a:pt x="15860" y="16707"/>
                  </a:lnTo>
                  <a:cubicBezTo>
                    <a:pt x="15672" y="16707"/>
                    <a:pt x="15516" y="16848"/>
                    <a:pt x="15516" y="17036"/>
                  </a:cubicBezTo>
                  <a:cubicBezTo>
                    <a:pt x="15516" y="17224"/>
                    <a:pt x="15672" y="17381"/>
                    <a:pt x="15860" y="17381"/>
                  </a:cubicBezTo>
                  <a:lnTo>
                    <a:pt x="17036" y="17381"/>
                  </a:lnTo>
                  <a:cubicBezTo>
                    <a:pt x="17224" y="17381"/>
                    <a:pt x="17381" y="17224"/>
                    <a:pt x="17381" y="17036"/>
                  </a:cubicBezTo>
                  <a:lnTo>
                    <a:pt x="17381" y="11410"/>
                  </a:lnTo>
                  <a:cubicBezTo>
                    <a:pt x="17381" y="11316"/>
                    <a:pt x="17350" y="11237"/>
                    <a:pt x="17287" y="11174"/>
                  </a:cubicBezTo>
                  <a:lnTo>
                    <a:pt x="15250" y="9137"/>
                  </a:lnTo>
                  <a:cubicBezTo>
                    <a:pt x="15187" y="9074"/>
                    <a:pt x="15093" y="9028"/>
                    <a:pt x="14999" y="9028"/>
                  </a:cubicBezTo>
                  <a:lnTo>
                    <a:pt x="11614" y="9028"/>
                  </a:lnTo>
                  <a:cubicBezTo>
                    <a:pt x="11426" y="9028"/>
                    <a:pt x="11269" y="9185"/>
                    <a:pt x="11269" y="9373"/>
                  </a:cubicBezTo>
                  <a:lnTo>
                    <a:pt x="11269" y="12633"/>
                  </a:lnTo>
                  <a:lnTo>
                    <a:pt x="9717" y="12633"/>
                  </a:lnTo>
                  <a:lnTo>
                    <a:pt x="9717" y="4765"/>
                  </a:lnTo>
                  <a:lnTo>
                    <a:pt x="11269" y="4765"/>
                  </a:lnTo>
                  <a:lnTo>
                    <a:pt x="11269" y="8009"/>
                  </a:lnTo>
                  <a:cubicBezTo>
                    <a:pt x="11269" y="8197"/>
                    <a:pt x="11426" y="8353"/>
                    <a:pt x="11614" y="8353"/>
                  </a:cubicBezTo>
                  <a:lnTo>
                    <a:pt x="17036" y="8353"/>
                  </a:lnTo>
                  <a:cubicBezTo>
                    <a:pt x="17224" y="8353"/>
                    <a:pt x="17381" y="8197"/>
                    <a:pt x="17381" y="8009"/>
                  </a:cubicBezTo>
                  <a:lnTo>
                    <a:pt x="17381" y="2383"/>
                  </a:lnTo>
                  <a:cubicBezTo>
                    <a:pt x="17381" y="2289"/>
                    <a:pt x="17350" y="2210"/>
                    <a:pt x="17287" y="2147"/>
                  </a:cubicBezTo>
                  <a:lnTo>
                    <a:pt x="15250" y="110"/>
                  </a:lnTo>
                  <a:cubicBezTo>
                    <a:pt x="15187" y="47"/>
                    <a:pt x="15093" y="1"/>
                    <a:pt x="14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1557964" y="2911836"/>
              <a:ext cx="31216" cy="15967"/>
            </a:xfrm>
            <a:custGeom>
              <a:avLst/>
              <a:gdLst/>
              <a:ahLst/>
              <a:cxnLst/>
              <a:rect l="l" t="t" r="r" b="b"/>
              <a:pathLst>
                <a:path w="1349" h="690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90"/>
                    <a:pt x="346" y="690"/>
                  </a:cubicBezTo>
                  <a:lnTo>
                    <a:pt x="1020" y="690"/>
                  </a:lnTo>
                  <a:cubicBezTo>
                    <a:pt x="1208" y="690"/>
                    <a:pt x="1349" y="533"/>
                    <a:pt x="1349" y="345"/>
                  </a:cubicBezTo>
                  <a:cubicBezTo>
                    <a:pt x="1349" y="157"/>
                    <a:pt x="1208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1557964" y="2943376"/>
              <a:ext cx="78375" cy="15619"/>
            </a:xfrm>
            <a:custGeom>
              <a:avLst/>
              <a:gdLst/>
              <a:ahLst/>
              <a:cxnLst/>
              <a:rect l="l" t="t" r="r" b="b"/>
              <a:pathLst>
                <a:path w="3387" h="675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75"/>
                    <a:pt x="346" y="675"/>
                  </a:cubicBezTo>
                  <a:lnTo>
                    <a:pt x="3058" y="675"/>
                  </a:lnTo>
                  <a:cubicBezTo>
                    <a:pt x="3246" y="675"/>
                    <a:pt x="3386" y="533"/>
                    <a:pt x="3386" y="345"/>
                  </a:cubicBezTo>
                  <a:cubicBezTo>
                    <a:pt x="3386" y="157"/>
                    <a:pt x="3246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1572866" y="2770474"/>
              <a:ext cx="48617" cy="47344"/>
            </a:xfrm>
            <a:custGeom>
              <a:avLst/>
              <a:gdLst/>
              <a:ahLst/>
              <a:cxnLst/>
              <a:rect l="l" t="t" r="r" b="b"/>
              <a:pathLst>
                <a:path w="2101" h="2046" extrusionOk="0">
                  <a:moveTo>
                    <a:pt x="374" y="1"/>
                  </a:moveTo>
                  <a:cubicBezTo>
                    <a:pt x="286" y="1"/>
                    <a:pt x="196" y="36"/>
                    <a:pt x="125" y="106"/>
                  </a:cubicBezTo>
                  <a:cubicBezTo>
                    <a:pt x="0" y="232"/>
                    <a:pt x="0" y="451"/>
                    <a:pt x="125" y="576"/>
                  </a:cubicBezTo>
                  <a:lnTo>
                    <a:pt x="564" y="1015"/>
                  </a:lnTo>
                  <a:lnTo>
                    <a:pt x="125" y="1454"/>
                  </a:lnTo>
                  <a:cubicBezTo>
                    <a:pt x="0" y="1596"/>
                    <a:pt x="0" y="1815"/>
                    <a:pt x="125" y="1941"/>
                  </a:cubicBezTo>
                  <a:cubicBezTo>
                    <a:pt x="196" y="2011"/>
                    <a:pt x="286" y="2046"/>
                    <a:pt x="374" y="2046"/>
                  </a:cubicBezTo>
                  <a:cubicBezTo>
                    <a:pt x="462" y="2046"/>
                    <a:pt x="548" y="2011"/>
                    <a:pt x="611" y="1941"/>
                  </a:cubicBezTo>
                  <a:lnTo>
                    <a:pt x="1049" y="1502"/>
                  </a:lnTo>
                  <a:lnTo>
                    <a:pt x="1488" y="1941"/>
                  </a:lnTo>
                  <a:cubicBezTo>
                    <a:pt x="1559" y="2011"/>
                    <a:pt x="1645" y="2046"/>
                    <a:pt x="1731" y="2046"/>
                  </a:cubicBezTo>
                  <a:cubicBezTo>
                    <a:pt x="1818" y="2046"/>
                    <a:pt x="1904" y="2011"/>
                    <a:pt x="1975" y="1941"/>
                  </a:cubicBezTo>
                  <a:cubicBezTo>
                    <a:pt x="2100" y="1815"/>
                    <a:pt x="2100" y="1596"/>
                    <a:pt x="1975" y="1454"/>
                  </a:cubicBezTo>
                  <a:lnTo>
                    <a:pt x="1536" y="1015"/>
                  </a:lnTo>
                  <a:lnTo>
                    <a:pt x="1975" y="576"/>
                  </a:lnTo>
                  <a:cubicBezTo>
                    <a:pt x="2100" y="451"/>
                    <a:pt x="2100" y="232"/>
                    <a:pt x="1975" y="106"/>
                  </a:cubicBezTo>
                  <a:cubicBezTo>
                    <a:pt x="1904" y="36"/>
                    <a:pt x="1818" y="1"/>
                    <a:pt x="1731" y="1"/>
                  </a:cubicBezTo>
                  <a:cubicBezTo>
                    <a:pt x="1645" y="1"/>
                    <a:pt x="1559" y="36"/>
                    <a:pt x="1488" y="106"/>
                  </a:cubicBezTo>
                  <a:lnTo>
                    <a:pt x="1049" y="545"/>
                  </a:lnTo>
                  <a:lnTo>
                    <a:pt x="611" y="106"/>
                  </a:lnTo>
                  <a:cubicBezTo>
                    <a:pt x="548" y="36"/>
                    <a:pt x="462" y="1"/>
                    <a:pt x="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1572866" y="2979381"/>
              <a:ext cx="64561" cy="47067"/>
            </a:xfrm>
            <a:custGeom>
              <a:avLst/>
              <a:gdLst/>
              <a:ahLst/>
              <a:cxnLst/>
              <a:rect l="l" t="t" r="r" b="b"/>
              <a:pathLst>
                <a:path w="2790" h="2034" extrusionOk="0">
                  <a:moveTo>
                    <a:pt x="2411" y="0"/>
                  </a:moveTo>
                  <a:cubicBezTo>
                    <a:pt x="2323" y="0"/>
                    <a:pt x="2233" y="35"/>
                    <a:pt x="2163" y="105"/>
                  </a:cubicBezTo>
                  <a:lnTo>
                    <a:pt x="1049" y="1219"/>
                  </a:lnTo>
                  <a:lnTo>
                    <a:pt x="611" y="780"/>
                  </a:lnTo>
                  <a:cubicBezTo>
                    <a:pt x="548" y="717"/>
                    <a:pt x="462" y="686"/>
                    <a:pt x="374" y="686"/>
                  </a:cubicBezTo>
                  <a:cubicBezTo>
                    <a:pt x="286" y="686"/>
                    <a:pt x="196" y="717"/>
                    <a:pt x="125" y="780"/>
                  </a:cubicBezTo>
                  <a:cubicBezTo>
                    <a:pt x="0" y="920"/>
                    <a:pt x="0" y="1125"/>
                    <a:pt x="125" y="1265"/>
                  </a:cubicBezTo>
                  <a:lnTo>
                    <a:pt x="815" y="1940"/>
                  </a:lnTo>
                  <a:cubicBezTo>
                    <a:pt x="878" y="2002"/>
                    <a:pt x="972" y="2034"/>
                    <a:pt x="1049" y="2034"/>
                  </a:cubicBezTo>
                  <a:cubicBezTo>
                    <a:pt x="1143" y="2034"/>
                    <a:pt x="1222" y="2002"/>
                    <a:pt x="1285" y="1940"/>
                  </a:cubicBezTo>
                  <a:lnTo>
                    <a:pt x="2648" y="576"/>
                  </a:lnTo>
                  <a:cubicBezTo>
                    <a:pt x="2790" y="450"/>
                    <a:pt x="2790" y="231"/>
                    <a:pt x="2648" y="105"/>
                  </a:cubicBezTo>
                  <a:cubicBezTo>
                    <a:pt x="2585" y="35"/>
                    <a:pt x="2499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1589156" y="3042392"/>
              <a:ext cx="15990" cy="15596"/>
            </a:xfrm>
            <a:custGeom>
              <a:avLst/>
              <a:gdLst/>
              <a:ahLst/>
              <a:cxnLst/>
              <a:rect l="l" t="t" r="r" b="b"/>
              <a:pathLst>
                <a:path w="691" h="674" extrusionOk="0">
                  <a:moveTo>
                    <a:pt x="345" y="0"/>
                  </a:moveTo>
                  <a:cubicBezTo>
                    <a:pt x="157" y="0"/>
                    <a:pt x="1" y="141"/>
                    <a:pt x="1" y="329"/>
                  </a:cubicBezTo>
                  <a:cubicBezTo>
                    <a:pt x="1" y="517"/>
                    <a:pt x="157" y="674"/>
                    <a:pt x="345" y="674"/>
                  </a:cubicBezTo>
                  <a:cubicBezTo>
                    <a:pt x="533" y="674"/>
                    <a:pt x="690" y="517"/>
                    <a:pt x="690" y="329"/>
                  </a:cubicBezTo>
                  <a:cubicBezTo>
                    <a:pt x="690" y="141"/>
                    <a:pt x="533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6" name="Google Shape;476;p46"/>
          <p:cNvCxnSpPr/>
          <p:nvPr/>
        </p:nvCxnSpPr>
        <p:spPr>
          <a:xfrm>
            <a:off x="352741" y="374562"/>
            <a:ext cx="402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27;p32">
            <a:extLst>
              <a:ext uri="{FF2B5EF4-FFF2-40B4-BE49-F238E27FC236}">
                <a16:creationId xmlns:a16="http://schemas.microsoft.com/office/drawing/2014/main" id="{1E0CA6B6-D3BC-4720-1317-D127F760D647}"/>
              </a:ext>
            </a:extLst>
          </p:cNvPr>
          <p:cNvSpPr txBox="1"/>
          <p:nvPr/>
        </p:nvSpPr>
        <p:spPr>
          <a:xfrm>
            <a:off x="8499768" y="4707108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11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5D2F3-8B01-22A9-2E28-1B3A103D1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64" y="475789"/>
            <a:ext cx="4188886" cy="4216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33D0DF-AD00-8D90-9470-39B2522381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28" t="-5495" r="18679" b="5495"/>
          <a:stretch/>
        </p:blipFill>
        <p:spPr>
          <a:xfrm>
            <a:off x="5229818" y="475789"/>
            <a:ext cx="3359018" cy="39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6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6"/>
          <p:cNvSpPr txBox="1">
            <a:spLocks noGrp="1"/>
          </p:cNvSpPr>
          <p:nvPr>
            <p:ph type="subTitle" idx="6"/>
          </p:nvPr>
        </p:nvSpPr>
        <p:spPr>
          <a:xfrm>
            <a:off x="1866275" y="3993730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443" name="Google Shape;443;p46"/>
          <p:cNvSpPr txBox="1">
            <a:spLocks noGrp="1"/>
          </p:cNvSpPr>
          <p:nvPr>
            <p:ph type="subTitle" idx="1"/>
          </p:nvPr>
        </p:nvSpPr>
        <p:spPr>
          <a:xfrm>
            <a:off x="1866275" y="1378715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Mercury</a:t>
            </a:r>
            <a:endParaRPr dirty="0"/>
          </a:p>
        </p:txBody>
      </p:sp>
      <p:sp>
        <p:nvSpPr>
          <p:cNvPr id="444" name="Google Shape;444;p46"/>
          <p:cNvSpPr txBox="1">
            <a:spLocks noGrp="1"/>
          </p:cNvSpPr>
          <p:nvPr>
            <p:ph type="subTitle" idx="2"/>
          </p:nvPr>
        </p:nvSpPr>
        <p:spPr>
          <a:xfrm>
            <a:off x="1866275" y="1754780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Mercury is the closest planet to the Sun</a:t>
            </a:r>
            <a:endParaRPr dirty="0"/>
          </a:p>
        </p:txBody>
      </p:sp>
      <p:sp>
        <p:nvSpPr>
          <p:cNvPr id="445" name="Google Shape;445;p46"/>
          <p:cNvSpPr txBox="1">
            <a:spLocks noGrp="1"/>
          </p:cNvSpPr>
          <p:nvPr>
            <p:ph type="subTitle" idx="3"/>
          </p:nvPr>
        </p:nvSpPr>
        <p:spPr>
          <a:xfrm>
            <a:off x="1866275" y="2498190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sp>
        <p:nvSpPr>
          <p:cNvPr id="446" name="Google Shape;446;p46"/>
          <p:cNvSpPr txBox="1">
            <a:spLocks noGrp="1"/>
          </p:cNvSpPr>
          <p:nvPr>
            <p:ph type="subTitle" idx="4"/>
          </p:nvPr>
        </p:nvSpPr>
        <p:spPr>
          <a:xfrm>
            <a:off x="1866275" y="2874255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Venus has a beautiful name but it’s hot</a:t>
            </a:r>
            <a:endParaRPr/>
          </a:p>
        </p:txBody>
      </p:sp>
      <p:sp>
        <p:nvSpPr>
          <p:cNvPr id="447" name="Google Shape;447;p46"/>
          <p:cNvSpPr txBox="1">
            <a:spLocks noGrp="1"/>
          </p:cNvSpPr>
          <p:nvPr>
            <p:ph type="subTitle" idx="5"/>
          </p:nvPr>
        </p:nvSpPr>
        <p:spPr>
          <a:xfrm>
            <a:off x="1866275" y="3617665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Mars</a:t>
            </a:r>
            <a:endParaRPr/>
          </a:p>
        </p:txBody>
      </p:sp>
      <p:grpSp>
        <p:nvGrpSpPr>
          <p:cNvPr id="448" name="Google Shape;448;p46"/>
          <p:cNvGrpSpPr/>
          <p:nvPr/>
        </p:nvGrpSpPr>
        <p:grpSpPr>
          <a:xfrm>
            <a:off x="1167345" y="1617354"/>
            <a:ext cx="466789" cy="465784"/>
            <a:chOff x="1265289" y="1282849"/>
            <a:chExt cx="402960" cy="402127"/>
          </a:xfrm>
        </p:grpSpPr>
        <p:sp>
          <p:nvSpPr>
            <p:cNvPr id="449" name="Google Shape;449;p46"/>
            <p:cNvSpPr/>
            <p:nvPr/>
          </p:nvSpPr>
          <p:spPr>
            <a:xfrm>
              <a:off x="1265289" y="1282849"/>
              <a:ext cx="402960" cy="402127"/>
            </a:xfrm>
            <a:custGeom>
              <a:avLst/>
              <a:gdLst/>
              <a:ahLst/>
              <a:cxnLst/>
              <a:rect l="l" t="t" r="r" b="b"/>
              <a:pathLst>
                <a:path w="17414" h="17378" extrusionOk="0">
                  <a:moveTo>
                    <a:pt x="9907" y="7207"/>
                  </a:moveTo>
                  <a:lnTo>
                    <a:pt x="10988" y="9918"/>
                  </a:lnTo>
                  <a:lnTo>
                    <a:pt x="6428" y="9918"/>
                  </a:lnTo>
                  <a:lnTo>
                    <a:pt x="7508" y="7207"/>
                  </a:lnTo>
                  <a:close/>
                  <a:moveTo>
                    <a:pt x="9562" y="10592"/>
                  </a:moveTo>
                  <a:lnTo>
                    <a:pt x="8716" y="12739"/>
                  </a:lnTo>
                  <a:lnTo>
                    <a:pt x="7853" y="10592"/>
                  </a:lnTo>
                  <a:close/>
                  <a:moveTo>
                    <a:pt x="7117" y="10592"/>
                  </a:moveTo>
                  <a:lnTo>
                    <a:pt x="8214" y="13303"/>
                  </a:lnTo>
                  <a:lnTo>
                    <a:pt x="3653" y="13303"/>
                  </a:lnTo>
                  <a:lnTo>
                    <a:pt x="4735" y="10592"/>
                  </a:lnTo>
                  <a:close/>
                  <a:moveTo>
                    <a:pt x="12696" y="10592"/>
                  </a:moveTo>
                  <a:lnTo>
                    <a:pt x="13777" y="13303"/>
                  </a:lnTo>
                  <a:lnTo>
                    <a:pt x="9217" y="13303"/>
                  </a:lnTo>
                  <a:lnTo>
                    <a:pt x="10298" y="10592"/>
                  </a:lnTo>
                  <a:close/>
                  <a:moveTo>
                    <a:pt x="6787" y="13993"/>
                  </a:moveTo>
                  <a:lnTo>
                    <a:pt x="5926" y="16124"/>
                  </a:lnTo>
                  <a:lnTo>
                    <a:pt x="5063" y="13993"/>
                  </a:lnTo>
                  <a:close/>
                  <a:moveTo>
                    <a:pt x="12352" y="13993"/>
                  </a:moveTo>
                  <a:lnTo>
                    <a:pt x="11489" y="16124"/>
                  </a:lnTo>
                  <a:lnTo>
                    <a:pt x="10643" y="13993"/>
                  </a:lnTo>
                  <a:close/>
                  <a:moveTo>
                    <a:pt x="4343" y="13993"/>
                  </a:moveTo>
                  <a:lnTo>
                    <a:pt x="5425" y="16704"/>
                  </a:lnTo>
                  <a:lnTo>
                    <a:pt x="863" y="16704"/>
                  </a:lnTo>
                  <a:lnTo>
                    <a:pt x="1945" y="13993"/>
                  </a:lnTo>
                  <a:close/>
                  <a:moveTo>
                    <a:pt x="9907" y="13993"/>
                  </a:moveTo>
                  <a:lnTo>
                    <a:pt x="10988" y="16704"/>
                  </a:lnTo>
                  <a:lnTo>
                    <a:pt x="6428" y="16704"/>
                  </a:lnTo>
                  <a:lnTo>
                    <a:pt x="7508" y="13993"/>
                  </a:lnTo>
                  <a:close/>
                  <a:moveTo>
                    <a:pt x="15470" y="13993"/>
                  </a:moveTo>
                  <a:lnTo>
                    <a:pt x="16552" y="16704"/>
                  </a:lnTo>
                  <a:lnTo>
                    <a:pt x="11991" y="16704"/>
                  </a:lnTo>
                  <a:lnTo>
                    <a:pt x="13088" y="13993"/>
                  </a:lnTo>
                  <a:close/>
                  <a:moveTo>
                    <a:pt x="8713" y="1"/>
                  </a:moveTo>
                  <a:cubicBezTo>
                    <a:pt x="8625" y="1"/>
                    <a:pt x="8535" y="36"/>
                    <a:pt x="8465" y="107"/>
                  </a:cubicBezTo>
                  <a:lnTo>
                    <a:pt x="6428" y="2144"/>
                  </a:lnTo>
                  <a:cubicBezTo>
                    <a:pt x="6334" y="2238"/>
                    <a:pt x="6302" y="2380"/>
                    <a:pt x="6365" y="2506"/>
                  </a:cubicBezTo>
                  <a:cubicBezTo>
                    <a:pt x="6411" y="2646"/>
                    <a:pt x="6537" y="2725"/>
                    <a:pt x="6678" y="2725"/>
                  </a:cubicBezTo>
                  <a:lnTo>
                    <a:pt x="7696" y="2725"/>
                  </a:lnTo>
                  <a:lnTo>
                    <a:pt x="7696" y="6518"/>
                  </a:lnTo>
                  <a:lnTo>
                    <a:pt x="7289" y="6518"/>
                  </a:lnTo>
                  <a:cubicBezTo>
                    <a:pt x="7148" y="6518"/>
                    <a:pt x="7023" y="6612"/>
                    <a:pt x="6975" y="6737"/>
                  </a:cubicBezTo>
                  <a:lnTo>
                    <a:pt x="5690" y="9918"/>
                  </a:lnTo>
                  <a:lnTo>
                    <a:pt x="4499" y="9918"/>
                  </a:lnTo>
                  <a:cubicBezTo>
                    <a:pt x="4359" y="9918"/>
                    <a:pt x="4233" y="9997"/>
                    <a:pt x="4186" y="10122"/>
                  </a:cubicBezTo>
                  <a:lnTo>
                    <a:pt x="2917" y="13303"/>
                  </a:lnTo>
                  <a:lnTo>
                    <a:pt x="1726" y="13303"/>
                  </a:lnTo>
                  <a:cubicBezTo>
                    <a:pt x="1584" y="13303"/>
                    <a:pt x="1459" y="13397"/>
                    <a:pt x="1396" y="13522"/>
                  </a:cubicBezTo>
                  <a:lnTo>
                    <a:pt x="48" y="16924"/>
                  </a:lnTo>
                  <a:cubicBezTo>
                    <a:pt x="1" y="17018"/>
                    <a:pt x="17" y="17143"/>
                    <a:pt x="80" y="17237"/>
                  </a:cubicBezTo>
                  <a:cubicBezTo>
                    <a:pt x="142" y="17331"/>
                    <a:pt x="253" y="17378"/>
                    <a:pt x="362" y="17378"/>
                  </a:cubicBezTo>
                  <a:lnTo>
                    <a:pt x="17053" y="17378"/>
                  </a:lnTo>
                  <a:cubicBezTo>
                    <a:pt x="17179" y="17378"/>
                    <a:pt x="17273" y="17331"/>
                    <a:pt x="17335" y="17237"/>
                  </a:cubicBezTo>
                  <a:cubicBezTo>
                    <a:pt x="17398" y="17143"/>
                    <a:pt x="17413" y="17018"/>
                    <a:pt x="17367" y="16924"/>
                  </a:cubicBezTo>
                  <a:lnTo>
                    <a:pt x="16019" y="13522"/>
                  </a:lnTo>
                  <a:cubicBezTo>
                    <a:pt x="15971" y="13397"/>
                    <a:pt x="15846" y="13303"/>
                    <a:pt x="15706" y="13303"/>
                  </a:cubicBezTo>
                  <a:lnTo>
                    <a:pt x="14498" y="13303"/>
                  </a:lnTo>
                  <a:lnTo>
                    <a:pt x="13229" y="10122"/>
                  </a:lnTo>
                  <a:cubicBezTo>
                    <a:pt x="13182" y="9997"/>
                    <a:pt x="13056" y="9918"/>
                    <a:pt x="12916" y="9918"/>
                  </a:cubicBezTo>
                  <a:lnTo>
                    <a:pt x="11725" y="9918"/>
                  </a:lnTo>
                  <a:lnTo>
                    <a:pt x="10455" y="6737"/>
                  </a:lnTo>
                  <a:cubicBezTo>
                    <a:pt x="10392" y="6612"/>
                    <a:pt x="10267" y="6518"/>
                    <a:pt x="10141" y="6518"/>
                  </a:cubicBezTo>
                  <a:lnTo>
                    <a:pt x="9734" y="6518"/>
                  </a:lnTo>
                  <a:lnTo>
                    <a:pt x="9734" y="6141"/>
                  </a:lnTo>
                  <a:cubicBezTo>
                    <a:pt x="9734" y="5968"/>
                    <a:pt x="9577" y="5812"/>
                    <a:pt x="9389" y="5812"/>
                  </a:cubicBezTo>
                  <a:cubicBezTo>
                    <a:pt x="9201" y="5812"/>
                    <a:pt x="9044" y="5968"/>
                    <a:pt x="9044" y="6141"/>
                  </a:cubicBezTo>
                  <a:lnTo>
                    <a:pt x="9044" y="6518"/>
                  </a:lnTo>
                  <a:lnTo>
                    <a:pt x="8371" y="6518"/>
                  </a:lnTo>
                  <a:lnTo>
                    <a:pt x="8371" y="2380"/>
                  </a:lnTo>
                  <a:cubicBezTo>
                    <a:pt x="8371" y="2192"/>
                    <a:pt x="8214" y="2035"/>
                    <a:pt x="8026" y="2035"/>
                  </a:cubicBezTo>
                  <a:lnTo>
                    <a:pt x="7493" y="2035"/>
                  </a:lnTo>
                  <a:lnTo>
                    <a:pt x="8716" y="828"/>
                  </a:lnTo>
                  <a:lnTo>
                    <a:pt x="9922" y="2035"/>
                  </a:lnTo>
                  <a:lnTo>
                    <a:pt x="9389" y="2035"/>
                  </a:lnTo>
                  <a:cubicBezTo>
                    <a:pt x="9201" y="2035"/>
                    <a:pt x="9044" y="2192"/>
                    <a:pt x="9044" y="2380"/>
                  </a:cubicBezTo>
                  <a:lnTo>
                    <a:pt x="9044" y="3101"/>
                  </a:lnTo>
                  <a:cubicBezTo>
                    <a:pt x="9044" y="3289"/>
                    <a:pt x="9201" y="3430"/>
                    <a:pt x="9389" y="3430"/>
                  </a:cubicBezTo>
                  <a:cubicBezTo>
                    <a:pt x="9577" y="3430"/>
                    <a:pt x="9734" y="3289"/>
                    <a:pt x="9734" y="3101"/>
                  </a:cubicBezTo>
                  <a:lnTo>
                    <a:pt x="9734" y="2725"/>
                  </a:lnTo>
                  <a:lnTo>
                    <a:pt x="10753" y="2725"/>
                  </a:lnTo>
                  <a:cubicBezTo>
                    <a:pt x="10878" y="2725"/>
                    <a:pt x="11004" y="2646"/>
                    <a:pt x="11067" y="2506"/>
                  </a:cubicBezTo>
                  <a:cubicBezTo>
                    <a:pt x="11113" y="2380"/>
                    <a:pt x="11082" y="2238"/>
                    <a:pt x="10988" y="2144"/>
                  </a:cubicBezTo>
                  <a:lnTo>
                    <a:pt x="8950" y="107"/>
                  </a:lnTo>
                  <a:cubicBezTo>
                    <a:pt x="8887" y="36"/>
                    <a:pt x="8801" y="1"/>
                    <a:pt x="8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1505760" y="1543521"/>
              <a:ext cx="43526" cy="31702"/>
            </a:xfrm>
            <a:custGeom>
              <a:avLst/>
              <a:gdLst/>
              <a:ahLst/>
              <a:cxnLst/>
              <a:rect l="l" t="t" r="r" b="b"/>
              <a:pathLst>
                <a:path w="1881" h="1370" extrusionOk="0">
                  <a:moveTo>
                    <a:pt x="658" y="1"/>
                  </a:moveTo>
                  <a:cubicBezTo>
                    <a:pt x="518" y="1"/>
                    <a:pt x="392" y="95"/>
                    <a:pt x="345" y="220"/>
                  </a:cubicBezTo>
                  <a:lnTo>
                    <a:pt x="79" y="895"/>
                  </a:lnTo>
                  <a:cubicBezTo>
                    <a:pt x="0" y="1066"/>
                    <a:pt x="94" y="1271"/>
                    <a:pt x="267" y="1348"/>
                  </a:cubicBezTo>
                  <a:cubicBezTo>
                    <a:pt x="306" y="1363"/>
                    <a:pt x="347" y="1370"/>
                    <a:pt x="388" y="1370"/>
                  </a:cubicBezTo>
                  <a:cubicBezTo>
                    <a:pt x="525" y="1370"/>
                    <a:pt x="658" y="1290"/>
                    <a:pt x="706" y="1145"/>
                  </a:cubicBezTo>
                  <a:lnTo>
                    <a:pt x="894" y="690"/>
                  </a:lnTo>
                  <a:lnTo>
                    <a:pt x="1536" y="690"/>
                  </a:lnTo>
                  <a:cubicBezTo>
                    <a:pt x="1724" y="690"/>
                    <a:pt x="1881" y="533"/>
                    <a:pt x="1881" y="345"/>
                  </a:cubicBezTo>
                  <a:cubicBezTo>
                    <a:pt x="1881" y="157"/>
                    <a:pt x="1724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1377032" y="1543521"/>
              <a:ext cx="43526" cy="31702"/>
            </a:xfrm>
            <a:custGeom>
              <a:avLst/>
              <a:gdLst/>
              <a:ahLst/>
              <a:cxnLst/>
              <a:rect l="l" t="t" r="r" b="b"/>
              <a:pathLst>
                <a:path w="1881" h="1370" extrusionOk="0">
                  <a:moveTo>
                    <a:pt x="658" y="1"/>
                  </a:moveTo>
                  <a:cubicBezTo>
                    <a:pt x="517" y="1"/>
                    <a:pt x="391" y="95"/>
                    <a:pt x="345" y="220"/>
                  </a:cubicBezTo>
                  <a:lnTo>
                    <a:pt x="78" y="895"/>
                  </a:lnTo>
                  <a:cubicBezTo>
                    <a:pt x="0" y="1066"/>
                    <a:pt x="94" y="1271"/>
                    <a:pt x="266" y="1348"/>
                  </a:cubicBezTo>
                  <a:cubicBezTo>
                    <a:pt x="305" y="1363"/>
                    <a:pt x="346" y="1370"/>
                    <a:pt x="385" y="1370"/>
                  </a:cubicBezTo>
                  <a:cubicBezTo>
                    <a:pt x="519" y="1370"/>
                    <a:pt x="645" y="1290"/>
                    <a:pt x="705" y="1145"/>
                  </a:cubicBezTo>
                  <a:lnTo>
                    <a:pt x="893" y="690"/>
                  </a:lnTo>
                  <a:lnTo>
                    <a:pt x="1536" y="690"/>
                  </a:lnTo>
                  <a:cubicBezTo>
                    <a:pt x="1724" y="690"/>
                    <a:pt x="1881" y="533"/>
                    <a:pt x="1881" y="345"/>
                  </a:cubicBezTo>
                  <a:cubicBezTo>
                    <a:pt x="1881" y="157"/>
                    <a:pt x="1724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1441569" y="1622244"/>
              <a:ext cx="43179" cy="31470"/>
            </a:xfrm>
            <a:custGeom>
              <a:avLst/>
              <a:gdLst/>
              <a:ahLst/>
              <a:cxnLst/>
              <a:rect l="l" t="t" r="r" b="b"/>
              <a:pathLst>
                <a:path w="1866" h="1360" extrusionOk="0">
                  <a:moveTo>
                    <a:pt x="659" y="0"/>
                  </a:moveTo>
                  <a:cubicBezTo>
                    <a:pt x="517" y="0"/>
                    <a:pt x="392" y="78"/>
                    <a:pt x="345" y="220"/>
                  </a:cubicBezTo>
                  <a:lnTo>
                    <a:pt x="63" y="893"/>
                  </a:lnTo>
                  <a:cubicBezTo>
                    <a:pt x="1" y="1066"/>
                    <a:pt x="78" y="1269"/>
                    <a:pt x="251" y="1332"/>
                  </a:cubicBezTo>
                  <a:cubicBezTo>
                    <a:pt x="293" y="1351"/>
                    <a:pt x="337" y="1360"/>
                    <a:pt x="381" y="1360"/>
                  </a:cubicBezTo>
                  <a:cubicBezTo>
                    <a:pt x="515" y="1360"/>
                    <a:pt x="643" y="1274"/>
                    <a:pt x="690" y="1144"/>
                  </a:cubicBezTo>
                  <a:lnTo>
                    <a:pt x="878" y="673"/>
                  </a:lnTo>
                  <a:lnTo>
                    <a:pt x="1537" y="673"/>
                  </a:lnTo>
                  <a:cubicBezTo>
                    <a:pt x="1725" y="673"/>
                    <a:pt x="1865" y="533"/>
                    <a:pt x="1865" y="345"/>
                  </a:cubicBezTo>
                  <a:cubicBezTo>
                    <a:pt x="1865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1570297" y="1622244"/>
              <a:ext cx="43202" cy="31470"/>
            </a:xfrm>
            <a:custGeom>
              <a:avLst/>
              <a:gdLst/>
              <a:ahLst/>
              <a:cxnLst/>
              <a:rect l="l" t="t" r="r" b="b"/>
              <a:pathLst>
                <a:path w="1867" h="1360" extrusionOk="0">
                  <a:moveTo>
                    <a:pt x="659" y="0"/>
                  </a:moveTo>
                  <a:cubicBezTo>
                    <a:pt x="518" y="0"/>
                    <a:pt x="393" y="78"/>
                    <a:pt x="345" y="220"/>
                  </a:cubicBezTo>
                  <a:lnTo>
                    <a:pt x="63" y="893"/>
                  </a:lnTo>
                  <a:cubicBezTo>
                    <a:pt x="1" y="1066"/>
                    <a:pt x="80" y="1269"/>
                    <a:pt x="251" y="1332"/>
                  </a:cubicBezTo>
                  <a:cubicBezTo>
                    <a:pt x="297" y="1351"/>
                    <a:pt x="343" y="1360"/>
                    <a:pt x="388" y="1360"/>
                  </a:cubicBezTo>
                  <a:cubicBezTo>
                    <a:pt x="525" y="1360"/>
                    <a:pt x="647" y="1274"/>
                    <a:pt x="707" y="1144"/>
                  </a:cubicBezTo>
                  <a:lnTo>
                    <a:pt x="878" y="673"/>
                  </a:lnTo>
                  <a:lnTo>
                    <a:pt x="1537" y="673"/>
                  </a:lnTo>
                  <a:cubicBezTo>
                    <a:pt x="1725" y="673"/>
                    <a:pt x="1866" y="533"/>
                    <a:pt x="1866" y="345"/>
                  </a:cubicBezTo>
                  <a:cubicBezTo>
                    <a:pt x="1866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1312818" y="1622244"/>
              <a:ext cx="43202" cy="31470"/>
            </a:xfrm>
            <a:custGeom>
              <a:avLst/>
              <a:gdLst/>
              <a:ahLst/>
              <a:cxnLst/>
              <a:rect l="l" t="t" r="r" b="b"/>
              <a:pathLst>
                <a:path w="1867" h="1360" extrusionOk="0">
                  <a:moveTo>
                    <a:pt x="659" y="0"/>
                  </a:moveTo>
                  <a:cubicBezTo>
                    <a:pt x="518" y="0"/>
                    <a:pt x="393" y="78"/>
                    <a:pt x="330" y="220"/>
                  </a:cubicBezTo>
                  <a:lnTo>
                    <a:pt x="63" y="893"/>
                  </a:lnTo>
                  <a:cubicBezTo>
                    <a:pt x="0" y="1066"/>
                    <a:pt x="79" y="1269"/>
                    <a:pt x="251" y="1332"/>
                  </a:cubicBezTo>
                  <a:cubicBezTo>
                    <a:pt x="293" y="1351"/>
                    <a:pt x="338" y="1360"/>
                    <a:pt x="381" y="1360"/>
                  </a:cubicBezTo>
                  <a:cubicBezTo>
                    <a:pt x="515" y="1360"/>
                    <a:pt x="643" y="1274"/>
                    <a:pt x="690" y="1144"/>
                  </a:cubicBezTo>
                  <a:lnTo>
                    <a:pt x="878" y="673"/>
                  </a:lnTo>
                  <a:lnTo>
                    <a:pt x="1536" y="673"/>
                  </a:lnTo>
                  <a:cubicBezTo>
                    <a:pt x="1709" y="673"/>
                    <a:pt x="1866" y="533"/>
                    <a:pt x="1866" y="345"/>
                  </a:cubicBezTo>
                  <a:cubicBezTo>
                    <a:pt x="1866" y="157"/>
                    <a:pt x="1709" y="0"/>
                    <a:pt x="1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1441569" y="1465192"/>
              <a:ext cx="43179" cy="31355"/>
            </a:xfrm>
            <a:custGeom>
              <a:avLst/>
              <a:gdLst/>
              <a:ahLst/>
              <a:cxnLst/>
              <a:rect l="l" t="t" r="r" b="b"/>
              <a:pathLst>
                <a:path w="1866" h="1355" extrusionOk="0">
                  <a:moveTo>
                    <a:pt x="659" y="0"/>
                  </a:moveTo>
                  <a:cubicBezTo>
                    <a:pt x="517" y="0"/>
                    <a:pt x="392" y="79"/>
                    <a:pt x="345" y="220"/>
                  </a:cubicBezTo>
                  <a:lnTo>
                    <a:pt x="63" y="894"/>
                  </a:lnTo>
                  <a:cubicBezTo>
                    <a:pt x="1" y="1066"/>
                    <a:pt x="78" y="1271"/>
                    <a:pt x="251" y="1333"/>
                  </a:cubicBezTo>
                  <a:cubicBezTo>
                    <a:pt x="291" y="1348"/>
                    <a:pt x="332" y="1355"/>
                    <a:pt x="373" y="1355"/>
                  </a:cubicBezTo>
                  <a:cubicBezTo>
                    <a:pt x="510" y="1355"/>
                    <a:pt x="642" y="1277"/>
                    <a:pt x="690" y="1145"/>
                  </a:cubicBezTo>
                  <a:lnTo>
                    <a:pt x="878" y="675"/>
                  </a:lnTo>
                  <a:lnTo>
                    <a:pt x="1537" y="675"/>
                  </a:lnTo>
                  <a:cubicBezTo>
                    <a:pt x="1725" y="675"/>
                    <a:pt x="1865" y="533"/>
                    <a:pt x="1865" y="345"/>
                  </a:cubicBezTo>
                  <a:cubicBezTo>
                    <a:pt x="1865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1587698" y="1480071"/>
              <a:ext cx="78745" cy="78699"/>
            </a:xfrm>
            <a:custGeom>
              <a:avLst/>
              <a:gdLst/>
              <a:ahLst/>
              <a:cxnLst/>
              <a:rect l="l" t="t" r="r" b="b"/>
              <a:pathLst>
                <a:path w="3403" h="3401" extrusionOk="0">
                  <a:moveTo>
                    <a:pt x="1710" y="1098"/>
                  </a:moveTo>
                  <a:lnTo>
                    <a:pt x="1850" y="1395"/>
                  </a:lnTo>
                  <a:cubicBezTo>
                    <a:pt x="1882" y="1474"/>
                    <a:pt x="1944" y="1520"/>
                    <a:pt x="2007" y="1552"/>
                  </a:cubicBezTo>
                  <a:lnTo>
                    <a:pt x="2305" y="1693"/>
                  </a:lnTo>
                  <a:lnTo>
                    <a:pt x="2007" y="1850"/>
                  </a:lnTo>
                  <a:cubicBezTo>
                    <a:pt x="1944" y="1881"/>
                    <a:pt x="1882" y="1928"/>
                    <a:pt x="1850" y="2007"/>
                  </a:cubicBezTo>
                  <a:lnTo>
                    <a:pt x="1710" y="2304"/>
                  </a:lnTo>
                  <a:lnTo>
                    <a:pt x="1553" y="2007"/>
                  </a:lnTo>
                  <a:cubicBezTo>
                    <a:pt x="1522" y="1928"/>
                    <a:pt x="1474" y="1881"/>
                    <a:pt x="1396" y="1850"/>
                  </a:cubicBezTo>
                  <a:lnTo>
                    <a:pt x="1098" y="1693"/>
                  </a:lnTo>
                  <a:lnTo>
                    <a:pt x="1396" y="1552"/>
                  </a:lnTo>
                  <a:cubicBezTo>
                    <a:pt x="1474" y="1520"/>
                    <a:pt x="1522" y="1474"/>
                    <a:pt x="1553" y="1395"/>
                  </a:cubicBezTo>
                  <a:lnTo>
                    <a:pt x="1710" y="1098"/>
                  </a:lnTo>
                  <a:close/>
                  <a:moveTo>
                    <a:pt x="1710" y="1"/>
                  </a:moveTo>
                  <a:cubicBezTo>
                    <a:pt x="1568" y="1"/>
                    <a:pt x="1459" y="78"/>
                    <a:pt x="1396" y="189"/>
                  </a:cubicBezTo>
                  <a:lnTo>
                    <a:pt x="1004" y="987"/>
                  </a:lnTo>
                  <a:lnTo>
                    <a:pt x="189" y="1395"/>
                  </a:lnTo>
                  <a:cubicBezTo>
                    <a:pt x="80" y="1458"/>
                    <a:pt x="1" y="1568"/>
                    <a:pt x="1" y="1693"/>
                  </a:cubicBezTo>
                  <a:cubicBezTo>
                    <a:pt x="1" y="1834"/>
                    <a:pt x="80" y="1944"/>
                    <a:pt x="189" y="2007"/>
                  </a:cubicBezTo>
                  <a:lnTo>
                    <a:pt x="1004" y="2414"/>
                  </a:lnTo>
                  <a:lnTo>
                    <a:pt x="1396" y="3213"/>
                  </a:lnTo>
                  <a:cubicBezTo>
                    <a:pt x="1459" y="3323"/>
                    <a:pt x="1568" y="3401"/>
                    <a:pt x="1710" y="3401"/>
                  </a:cubicBezTo>
                  <a:cubicBezTo>
                    <a:pt x="1835" y="3401"/>
                    <a:pt x="1944" y="3323"/>
                    <a:pt x="2007" y="3213"/>
                  </a:cubicBezTo>
                  <a:lnTo>
                    <a:pt x="2414" y="2414"/>
                  </a:lnTo>
                  <a:lnTo>
                    <a:pt x="3214" y="2007"/>
                  </a:lnTo>
                  <a:cubicBezTo>
                    <a:pt x="3323" y="1944"/>
                    <a:pt x="3402" y="1834"/>
                    <a:pt x="3402" y="1693"/>
                  </a:cubicBezTo>
                  <a:cubicBezTo>
                    <a:pt x="3402" y="1568"/>
                    <a:pt x="3323" y="1458"/>
                    <a:pt x="3214" y="1395"/>
                  </a:cubicBezTo>
                  <a:lnTo>
                    <a:pt x="2414" y="987"/>
                  </a:lnTo>
                  <a:lnTo>
                    <a:pt x="2007" y="189"/>
                  </a:lnTo>
                  <a:cubicBezTo>
                    <a:pt x="1944" y="78"/>
                    <a:pt x="1835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1347621" y="1370180"/>
              <a:ext cx="78375" cy="78722"/>
            </a:xfrm>
            <a:custGeom>
              <a:avLst/>
              <a:gdLst/>
              <a:ahLst/>
              <a:cxnLst/>
              <a:rect l="l" t="t" r="r" b="b"/>
              <a:pathLst>
                <a:path w="3387" h="3402" extrusionOk="0">
                  <a:moveTo>
                    <a:pt x="1694" y="1097"/>
                  </a:moveTo>
                  <a:lnTo>
                    <a:pt x="1835" y="1396"/>
                  </a:lnTo>
                  <a:cubicBezTo>
                    <a:pt x="1882" y="1458"/>
                    <a:pt x="1929" y="1521"/>
                    <a:pt x="1992" y="1552"/>
                  </a:cubicBezTo>
                  <a:lnTo>
                    <a:pt x="2289" y="1693"/>
                  </a:lnTo>
                  <a:lnTo>
                    <a:pt x="1992" y="1850"/>
                  </a:lnTo>
                  <a:cubicBezTo>
                    <a:pt x="1929" y="1881"/>
                    <a:pt x="1882" y="1929"/>
                    <a:pt x="1835" y="2006"/>
                  </a:cubicBezTo>
                  <a:lnTo>
                    <a:pt x="1694" y="2305"/>
                  </a:lnTo>
                  <a:lnTo>
                    <a:pt x="1537" y="2006"/>
                  </a:lnTo>
                  <a:cubicBezTo>
                    <a:pt x="1505" y="1929"/>
                    <a:pt x="1459" y="1881"/>
                    <a:pt x="1396" y="1850"/>
                  </a:cubicBezTo>
                  <a:lnTo>
                    <a:pt x="1098" y="1693"/>
                  </a:lnTo>
                  <a:lnTo>
                    <a:pt x="1396" y="1552"/>
                  </a:lnTo>
                  <a:cubicBezTo>
                    <a:pt x="1459" y="1521"/>
                    <a:pt x="1505" y="1458"/>
                    <a:pt x="1537" y="1396"/>
                  </a:cubicBezTo>
                  <a:lnTo>
                    <a:pt x="1694" y="1097"/>
                  </a:lnTo>
                  <a:close/>
                  <a:moveTo>
                    <a:pt x="1694" y="0"/>
                  </a:moveTo>
                  <a:cubicBezTo>
                    <a:pt x="1568" y="0"/>
                    <a:pt x="1443" y="79"/>
                    <a:pt x="1396" y="188"/>
                  </a:cubicBezTo>
                  <a:lnTo>
                    <a:pt x="989" y="988"/>
                  </a:lnTo>
                  <a:lnTo>
                    <a:pt x="189" y="1396"/>
                  </a:lnTo>
                  <a:cubicBezTo>
                    <a:pt x="64" y="1458"/>
                    <a:pt x="1" y="1568"/>
                    <a:pt x="1" y="1693"/>
                  </a:cubicBezTo>
                  <a:cubicBezTo>
                    <a:pt x="1" y="1835"/>
                    <a:pt x="64" y="1944"/>
                    <a:pt x="189" y="2006"/>
                  </a:cubicBezTo>
                  <a:lnTo>
                    <a:pt x="989" y="2399"/>
                  </a:lnTo>
                  <a:lnTo>
                    <a:pt x="1396" y="3214"/>
                  </a:lnTo>
                  <a:cubicBezTo>
                    <a:pt x="1443" y="3323"/>
                    <a:pt x="1568" y="3402"/>
                    <a:pt x="1694" y="3402"/>
                  </a:cubicBezTo>
                  <a:cubicBezTo>
                    <a:pt x="1819" y="3402"/>
                    <a:pt x="1944" y="3323"/>
                    <a:pt x="1992" y="3214"/>
                  </a:cubicBezTo>
                  <a:lnTo>
                    <a:pt x="2399" y="2399"/>
                  </a:lnTo>
                  <a:lnTo>
                    <a:pt x="3198" y="2006"/>
                  </a:lnTo>
                  <a:cubicBezTo>
                    <a:pt x="3323" y="1944"/>
                    <a:pt x="3386" y="1835"/>
                    <a:pt x="3386" y="1693"/>
                  </a:cubicBezTo>
                  <a:cubicBezTo>
                    <a:pt x="3386" y="1568"/>
                    <a:pt x="3323" y="1458"/>
                    <a:pt x="3198" y="1396"/>
                  </a:cubicBezTo>
                  <a:lnTo>
                    <a:pt x="2399" y="988"/>
                  </a:lnTo>
                  <a:lnTo>
                    <a:pt x="1992" y="188"/>
                  </a:lnTo>
                  <a:cubicBezTo>
                    <a:pt x="1944" y="79"/>
                    <a:pt x="1819" y="0"/>
                    <a:pt x="1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1265682" y="1418056"/>
              <a:ext cx="109915" cy="109915"/>
            </a:xfrm>
            <a:custGeom>
              <a:avLst/>
              <a:gdLst/>
              <a:ahLst/>
              <a:cxnLst/>
              <a:rect l="l" t="t" r="r" b="b"/>
              <a:pathLst>
                <a:path w="4750" h="4750" extrusionOk="0">
                  <a:moveTo>
                    <a:pt x="2382" y="1411"/>
                  </a:moveTo>
                  <a:lnTo>
                    <a:pt x="2570" y="1975"/>
                  </a:lnTo>
                  <a:cubicBezTo>
                    <a:pt x="2602" y="2069"/>
                    <a:pt x="2681" y="2148"/>
                    <a:pt x="2790" y="2194"/>
                  </a:cubicBezTo>
                  <a:lnTo>
                    <a:pt x="3339" y="2382"/>
                  </a:lnTo>
                  <a:lnTo>
                    <a:pt x="2790" y="2570"/>
                  </a:lnTo>
                  <a:cubicBezTo>
                    <a:pt x="2681" y="2602"/>
                    <a:pt x="2602" y="2681"/>
                    <a:pt x="2570" y="2775"/>
                  </a:cubicBezTo>
                  <a:lnTo>
                    <a:pt x="2382" y="3339"/>
                  </a:lnTo>
                  <a:lnTo>
                    <a:pt x="2194" y="2775"/>
                  </a:lnTo>
                  <a:cubicBezTo>
                    <a:pt x="2163" y="2681"/>
                    <a:pt x="2085" y="2602"/>
                    <a:pt x="1975" y="2570"/>
                  </a:cubicBezTo>
                  <a:lnTo>
                    <a:pt x="1411" y="2382"/>
                  </a:lnTo>
                  <a:lnTo>
                    <a:pt x="1975" y="2194"/>
                  </a:lnTo>
                  <a:cubicBezTo>
                    <a:pt x="2085" y="2148"/>
                    <a:pt x="2163" y="2069"/>
                    <a:pt x="2194" y="1975"/>
                  </a:cubicBezTo>
                  <a:lnTo>
                    <a:pt x="2382" y="1411"/>
                  </a:lnTo>
                  <a:close/>
                  <a:moveTo>
                    <a:pt x="2382" y="0"/>
                  </a:moveTo>
                  <a:cubicBezTo>
                    <a:pt x="2242" y="0"/>
                    <a:pt x="2100" y="94"/>
                    <a:pt x="2054" y="236"/>
                  </a:cubicBezTo>
                  <a:lnTo>
                    <a:pt x="1599" y="1599"/>
                  </a:lnTo>
                  <a:lnTo>
                    <a:pt x="236" y="2054"/>
                  </a:lnTo>
                  <a:cubicBezTo>
                    <a:pt x="94" y="2100"/>
                    <a:pt x="0" y="2225"/>
                    <a:pt x="0" y="2382"/>
                  </a:cubicBezTo>
                  <a:cubicBezTo>
                    <a:pt x="0" y="2524"/>
                    <a:pt x="94" y="2649"/>
                    <a:pt x="236" y="2696"/>
                  </a:cubicBezTo>
                  <a:lnTo>
                    <a:pt x="1599" y="3151"/>
                  </a:lnTo>
                  <a:lnTo>
                    <a:pt x="2054" y="4514"/>
                  </a:lnTo>
                  <a:cubicBezTo>
                    <a:pt x="2100" y="4655"/>
                    <a:pt x="2242" y="4749"/>
                    <a:pt x="2382" y="4749"/>
                  </a:cubicBezTo>
                  <a:cubicBezTo>
                    <a:pt x="2524" y="4749"/>
                    <a:pt x="2649" y="4655"/>
                    <a:pt x="2696" y="4514"/>
                  </a:cubicBezTo>
                  <a:lnTo>
                    <a:pt x="3166" y="3151"/>
                  </a:lnTo>
                  <a:lnTo>
                    <a:pt x="4530" y="2696"/>
                  </a:lnTo>
                  <a:cubicBezTo>
                    <a:pt x="4670" y="2649"/>
                    <a:pt x="4749" y="2524"/>
                    <a:pt x="4749" y="2382"/>
                  </a:cubicBezTo>
                  <a:cubicBezTo>
                    <a:pt x="4749" y="2225"/>
                    <a:pt x="4670" y="2100"/>
                    <a:pt x="4530" y="2054"/>
                  </a:cubicBezTo>
                  <a:lnTo>
                    <a:pt x="3166" y="1599"/>
                  </a:lnTo>
                  <a:lnTo>
                    <a:pt x="2696" y="236"/>
                  </a:lnTo>
                  <a:cubicBezTo>
                    <a:pt x="2649" y="94"/>
                    <a:pt x="2524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1474567" y="1381773"/>
              <a:ext cx="15967" cy="15990"/>
            </a:xfrm>
            <a:custGeom>
              <a:avLst/>
              <a:gdLst/>
              <a:ahLst/>
              <a:cxnLst/>
              <a:rect l="l" t="t" r="r" b="b"/>
              <a:pathLst>
                <a:path w="690" h="691" extrusionOk="0">
                  <a:moveTo>
                    <a:pt x="345" y="1"/>
                  </a:moveTo>
                  <a:cubicBezTo>
                    <a:pt x="157" y="1"/>
                    <a:pt x="0" y="158"/>
                    <a:pt x="0" y="346"/>
                  </a:cubicBezTo>
                  <a:cubicBezTo>
                    <a:pt x="0" y="534"/>
                    <a:pt x="157" y="690"/>
                    <a:pt x="345" y="690"/>
                  </a:cubicBezTo>
                  <a:cubicBezTo>
                    <a:pt x="533" y="690"/>
                    <a:pt x="690" y="534"/>
                    <a:pt x="690" y="346"/>
                  </a:cubicBezTo>
                  <a:cubicBezTo>
                    <a:pt x="690" y="158"/>
                    <a:pt x="533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46"/>
          <p:cNvGrpSpPr/>
          <p:nvPr/>
        </p:nvGrpSpPr>
        <p:grpSpPr>
          <a:xfrm>
            <a:off x="1167800" y="2729503"/>
            <a:ext cx="465931" cy="465891"/>
            <a:chOff x="1265682" y="1969274"/>
            <a:chExt cx="402219" cy="402219"/>
          </a:xfrm>
        </p:grpSpPr>
        <p:sp>
          <p:nvSpPr>
            <p:cNvPr id="461" name="Google Shape;461;p46"/>
            <p:cNvSpPr/>
            <p:nvPr/>
          </p:nvSpPr>
          <p:spPr>
            <a:xfrm>
              <a:off x="1463691" y="1969274"/>
              <a:ext cx="204211" cy="402219"/>
            </a:xfrm>
            <a:custGeom>
              <a:avLst/>
              <a:gdLst/>
              <a:ahLst/>
              <a:cxnLst/>
              <a:rect l="l" t="t" r="r" b="b"/>
              <a:pathLst>
                <a:path w="8825" h="17382" extrusionOk="0">
                  <a:moveTo>
                    <a:pt x="4217" y="690"/>
                  </a:moveTo>
                  <a:cubicBezTo>
                    <a:pt x="6348" y="690"/>
                    <a:pt x="8150" y="2399"/>
                    <a:pt x="8150" y="4420"/>
                  </a:cubicBezTo>
                  <a:cubicBezTo>
                    <a:pt x="8150" y="6458"/>
                    <a:pt x="6488" y="8150"/>
                    <a:pt x="4420" y="8150"/>
                  </a:cubicBezTo>
                  <a:cubicBezTo>
                    <a:pt x="2336" y="8150"/>
                    <a:pt x="675" y="6458"/>
                    <a:pt x="675" y="4420"/>
                  </a:cubicBezTo>
                  <a:cubicBezTo>
                    <a:pt x="675" y="2289"/>
                    <a:pt x="2194" y="690"/>
                    <a:pt x="4217" y="690"/>
                  </a:cubicBezTo>
                  <a:close/>
                  <a:moveTo>
                    <a:pt x="5423" y="8714"/>
                  </a:moveTo>
                  <a:lnTo>
                    <a:pt x="5423" y="13652"/>
                  </a:lnTo>
                  <a:cubicBezTo>
                    <a:pt x="5423" y="13840"/>
                    <a:pt x="5579" y="13997"/>
                    <a:pt x="5767" y="13997"/>
                  </a:cubicBezTo>
                  <a:lnTo>
                    <a:pt x="6426" y="13997"/>
                  </a:lnTo>
                  <a:lnTo>
                    <a:pt x="4420" y="16504"/>
                  </a:lnTo>
                  <a:lnTo>
                    <a:pt x="2399" y="13997"/>
                  </a:lnTo>
                  <a:lnTo>
                    <a:pt x="3057" y="13997"/>
                  </a:lnTo>
                  <a:cubicBezTo>
                    <a:pt x="3245" y="13997"/>
                    <a:pt x="3402" y="13840"/>
                    <a:pt x="3402" y="13652"/>
                  </a:cubicBezTo>
                  <a:lnTo>
                    <a:pt x="3402" y="8714"/>
                  </a:lnTo>
                  <a:cubicBezTo>
                    <a:pt x="3730" y="8793"/>
                    <a:pt x="4060" y="8825"/>
                    <a:pt x="4420" y="8825"/>
                  </a:cubicBezTo>
                  <a:cubicBezTo>
                    <a:pt x="4764" y="8825"/>
                    <a:pt x="5094" y="8793"/>
                    <a:pt x="5423" y="8714"/>
                  </a:cubicBezTo>
                  <a:close/>
                  <a:moveTo>
                    <a:pt x="4217" y="1"/>
                  </a:moveTo>
                  <a:cubicBezTo>
                    <a:pt x="1787" y="1"/>
                    <a:pt x="0" y="1975"/>
                    <a:pt x="0" y="4420"/>
                  </a:cubicBezTo>
                  <a:cubicBezTo>
                    <a:pt x="0" y="6207"/>
                    <a:pt x="1082" y="7805"/>
                    <a:pt x="2712" y="8495"/>
                  </a:cubicBezTo>
                  <a:lnTo>
                    <a:pt x="2712" y="13307"/>
                  </a:lnTo>
                  <a:lnTo>
                    <a:pt x="1693" y="13307"/>
                  </a:lnTo>
                  <a:cubicBezTo>
                    <a:pt x="1567" y="13307"/>
                    <a:pt x="1442" y="13385"/>
                    <a:pt x="1395" y="13510"/>
                  </a:cubicBezTo>
                  <a:cubicBezTo>
                    <a:pt x="1333" y="13620"/>
                    <a:pt x="1348" y="13761"/>
                    <a:pt x="1427" y="13855"/>
                  </a:cubicBezTo>
                  <a:lnTo>
                    <a:pt x="4154" y="17256"/>
                  </a:lnTo>
                  <a:cubicBezTo>
                    <a:pt x="4217" y="17334"/>
                    <a:pt x="4311" y="17382"/>
                    <a:pt x="4420" y="17382"/>
                  </a:cubicBezTo>
                  <a:cubicBezTo>
                    <a:pt x="4514" y="17382"/>
                    <a:pt x="4608" y="17334"/>
                    <a:pt x="4670" y="17256"/>
                  </a:cubicBezTo>
                  <a:lnTo>
                    <a:pt x="7397" y="13855"/>
                  </a:lnTo>
                  <a:cubicBezTo>
                    <a:pt x="7476" y="13761"/>
                    <a:pt x="7491" y="13620"/>
                    <a:pt x="7429" y="13510"/>
                  </a:cubicBezTo>
                  <a:cubicBezTo>
                    <a:pt x="7382" y="13385"/>
                    <a:pt x="7257" y="13307"/>
                    <a:pt x="7132" y="13307"/>
                  </a:cubicBezTo>
                  <a:lnTo>
                    <a:pt x="6112" y="13307"/>
                  </a:lnTo>
                  <a:lnTo>
                    <a:pt x="6112" y="8495"/>
                  </a:lnTo>
                  <a:cubicBezTo>
                    <a:pt x="7742" y="7805"/>
                    <a:pt x="8824" y="6207"/>
                    <a:pt x="8824" y="4420"/>
                  </a:cubicBezTo>
                  <a:cubicBezTo>
                    <a:pt x="8824" y="1960"/>
                    <a:pt x="6614" y="1"/>
                    <a:pt x="4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6"/>
            <p:cNvSpPr/>
            <p:nvPr/>
          </p:nvSpPr>
          <p:spPr>
            <a:xfrm>
              <a:off x="1510827" y="2016434"/>
              <a:ext cx="93231" cy="110262"/>
            </a:xfrm>
            <a:custGeom>
              <a:avLst/>
              <a:gdLst/>
              <a:ahLst/>
              <a:cxnLst/>
              <a:rect l="l" t="t" r="r" b="b"/>
              <a:pathLst>
                <a:path w="4029" h="4765" extrusionOk="0">
                  <a:moveTo>
                    <a:pt x="2383" y="0"/>
                  </a:moveTo>
                  <a:cubicBezTo>
                    <a:pt x="1709" y="0"/>
                    <a:pt x="1114" y="549"/>
                    <a:pt x="832" y="1364"/>
                  </a:cubicBezTo>
                  <a:lnTo>
                    <a:pt x="345" y="1364"/>
                  </a:lnTo>
                  <a:cubicBezTo>
                    <a:pt x="157" y="1364"/>
                    <a:pt x="0" y="1521"/>
                    <a:pt x="0" y="1709"/>
                  </a:cubicBezTo>
                  <a:cubicBezTo>
                    <a:pt x="0" y="1897"/>
                    <a:pt x="157" y="2038"/>
                    <a:pt x="345" y="2038"/>
                  </a:cubicBezTo>
                  <a:lnTo>
                    <a:pt x="690" y="2038"/>
                  </a:lnTo>
                  <a:cubicBezTo>
                    <a:pt x="690" y="2148"/>
                    <a:pt x="675" y="2273"/>
                    <a:pt x="675" y="2382"/>
                  </a:cubicBezTo>
                  <a:cubicBezTo>
                    <a:pt x="675" y="2493"/>
                    <a:pt x="690" y="2602"/>
                    <a:pt x="690" y="2727"/>
                  </a:cubicBezTo>
                  <a:lnTo>
                    <a:pt x="345" y="2727"/>
                  </a:lnTo>
                  <a:cubicBezTo>
                    <a:pt x="157" y="2727"/>
                    <a:pt x="0" y="2869"/>
                    <a:pt x="0" y="3057"/>
                  </a:cubicBezTo>
                  <a:cubicBezTo>
                    <a:pt x="0" y="3245"/>
                    <a:pt x="157" y="3402"/>
                    <a:pt x="345" y="3402"/>
                  </a:cubicBezTo>
                  <a:lnTo>
                    <a:pt x="832" y="3402"/>
                  </a:lnTo>
                  <a:cubicBezTo>
                    <a:pt x="1114" y="4217"/>
                    <a:pt x="1709" y="4764"/>
                    <a:pt x="2383" y="4764"/>
                  </a:cubicBezTo>
                  <a:cubicBezTo>
                    <a:pt x="3104" y="4764"/>
                    <a:pt x="3762" y="4106"/>
                    <a:pt x="3981" y="3135"/>
                  </a:cubicBezTo>
                  <a:cubicBezTo>
                    <a:pt x="4029" y="2963"/>
                    <a:pt x="3918" y="2775"/>
                    <a:pt x="3730" y="2727"/>
                  </a:cubicBezTo>
                  <a:cubicBezTo>
                    <a:pt x="3706" y="2720"/>
                    <a:pt x="3681" y="2717"/>
                    <a:pt x="3656" y="2717"/>
                  </a:cubicBezTo>
                  <a:cubicBezTo>
                    <a:pt x="3508" y="2717"/>
                    <a:pt x="3364" y="2831"/>
                    <a:pt x="3323" y="2978"/>
                  </a:cubicBezTo>
                  <a:cubicBezTo>
                    <a:pt x="3166" y="3621"/>
                    <a:pt x="2775" y="4075"/>
                    <a:pt x="2383" y="4075"/>
                  </a:cubicBezTo>
                  <a:cubicBezTo>
                    <a:pt x="2069" y="4075"/>
                    <a:pt x="1756" y="3809"/>
                    <a:pt x="1568" y="3402"/>
                  </a:cubicBezTo>
                  <a:lnTo>
                    <a:pt x="2383" y="3402"/>
                  </a:lnTo>
                  <a:cubicBezTo>
                    <a:pt x="2556" y="3402"/>
                    <a:pt x="2712" y="3245"/>
                    <a:pt x="2712" y="3057"/>
                  </a:cubicBezTo>
                  <a:cubicBezTo>
                    <a:pt x="2712" y="2869"/>
                    <a:pt x="2556" y="2727"/>
                    <a:pt x="2383" y="2727"/>
                  </a:cubicBezTo>
                  <a:lnTo>
                    <a:pt x="1380" y="2727"/>
                  </a:lnTo>
                  <a:cubicBezTo>
                    <a:pt x="1365" y="2618"/>
                    <a:pt x="1365" y="2493"/>
                    <a:pt x="1365" y="2382"/>
                  </a:cubicBezTo>
                  <a:cubicBezTo>
                    <a:pt x="1365" y="2273"/>
                    <a:pt x="1365" y="2148"/>
                    <a:pt x="1380" y="2038"/>
                  </a:cubicBezTo>
                  <a:lnTo>
                    <a:pt x="2383" y="2038"/>
                  </a:lnTo>
                  <a:cubicBezTo>
                    <a:pt x="2556" y="2038"/>
                    <a:pt x="2712" y="1897"/>
                    <a:pt x="2712" y="1709"/>
                  </a:cubicBezTo>
                  <a:cubicBezTo>
                    <a:pt x="2712" y="1521"/>
                    <a:pt x="2556" y="1364"/>
                    <a:pt x="2383" y="1364"/>
                  </a:cubicBezTo>
                  <a:lnTo>
                    <a:pt x="1568" y="1364"/>
                  </a:lnTo>
                  <a:cubicBezTo>
                    <a:pt x="1756" y="957"/>
                    <a:pt x="2069" y="690"/>
                    <a:pt x="2383" y="690"/>
                  </a:cubicBezTo>
                  <a:cubicBezTo>
                    <a:pt x="2775" y="690"/>
                    <a:pt x="3166" y="1129"/>
                    <a:pt x="3323" y="1787"/>
                  </a:cubicBezTo>
                  <a:cubicBezTo>
                    <a:pt x="3365" y="1940"/>
                    <a:pt x="3517" y="2043"/>
                    <a:pt x="3671" y="2043"/>
                  </a:cubicBezTo>
                  <a:cubicBezTo>
                    <a:pt x="3691" y="2043"/>
                    <a:pt x="3711" y="2041"/>
                    <a:pt x="3730" y="2038"/>
                  </a:cubicBezTo>
                  <a:cubicBezTo>
                    <a:pt x="3918" y="1991"/>
                    <a:pt x="4029" y="1803"/>
                    <a:pt x="3981" y="1630"/>
                  </a:cubicBezTo>
                  <a:cubicBezTo>
                    <a:pt x="3762" y="658"/>
                    <a:pt x="3104" y="0"/>
                    <a:pt x="2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1328045" y="2214443"/>
              <a:ext cx="79093" cy="109915"/>
            </a:xfrm>
            <a:custGeom>
              <a:avLst/>
              <a:gdLst/>
              <a:ahLst/>
              <a:cxnLst/>
              <a:rect l="l" t="t" r="r" b="b"/>
              <a:pathLst>
                <a:path w="3418" h="4750" extrusionOk="0">
                  <a:moveTo>
                    <a:pt x="1725" y="0"/>
                  </a:moveTo>
                  <a:cubicBezTo>
                    <a:pt x="784" y="0"/>
                    <a:pt x="32" y="769"/>
                    <a:pt x="32" y="1693"/>
                  </a:cubicBezTo>
                  <a:cubicBezTo>
                    <a:pt x="32" y="2069"/>
                    <a:pt x="142" y="2430"/>
                    <a:pt x="362" y="2712"/>
                  </a:cubicBezTo>
                  <a:cubicBezTo>
                    <a:pt x="174" y="2712"/>
                    <a:pt x="32" y="2869"/>
                    <a:pt x="32" y="3057"/>
                  </a:cubicBezTo>
                  <a:cubicBezTo>
                    <a:pt x="32" y="3245"/>
                    <a:pt x="174" y="3402"/>
                    <a:pt x="362" y="3402"/>
                  </a:cubicBezTo>
                  <a:lnTo>
                    <a:pt x="816" y="3402"/>
                  </a:lnTo>
                  <a:cubicBezTo>
                    <a:pt x="801" y="3464"/>
                    <a:pt x="769" y="3527"/>
                    <a:pt x="722" y="3573"/>
                  </a:cubicBezTo>
                  <a:lnTo>
                    <a:pt x="126" y="4169"/>
                  </a:lnTo>
                  <a:cubicBezTo>
                    <a:pt x="32" y="4263"/>
                    <a:pt x="1" y="4420"/>
                    <a:pt x="48" y="4545"/>
                  </a:cubicBezTo>
                  <a:cubicBezTo>
                    <a:pt x="111" y="4670"/>
                    <a:pt x="220" y="4749"/>
                    <a:pt x="362" y="4749"/>
                  </a:cubicBezTo>
                  <a:lnTo>
                    <a:pt x="3072" y="4749"/>
                  </a:lnTo>
                  <a:cubicBezTo>
                    <a:pt x="3260" y="4749"/>
                    <a:pt x="3417" y="4608"/>
                    <a:pt x="3417" y="4420"/>
                  </a:cubicBezTo>
                  <a:cubicBezTo>
                    <a:pt x="3417" y="4232"/>
                    <a:pt x="3260" y="4075"/>
                    <a:pt x="3072" y="4075"/>
                  </a:cubicBezTo>
                  <a:lnTo>
                    <a:pt x="1177" y="4075"/>
                  </a:lnTo>
                  <a:lnTo>
                    <a:pt x="1192" y="4060"/>
                  </a:lnTo>
                  <a:cubicBezTo>
                    <a:pt x="1380" y="3872"/>
                    <a:pt x="1490" y="3636"/>
                    <a:pt x="1505" y="3402"/>
                  </a:cubicBezTo>
                  <a:lnTo>
                    <a:pt x="2399" y="3402"/>
                  </a:lnTo>
                  <a:cubicBezTo>
                    <a:pt x="2587" y="3402"/>
                    <a:pt x="2744" y="3245"/>
                    <a:pt x="2744" y="3057"/>
                  </a:cubicBezTo>
                  <a:cubicBezTo>
                    <a:pt x="2744" y="2869"/>
                    <a:pt x="2587" y="2712"/>
                    <a:pt x="2399" y="2712"/>
                  </a:cubicBezTo>
                  <a:lnTo>
                    <a:pt x="1317" y="2712"/>
                  </a:lnTo>
                  <a:cubicBezTo>
                    <a:pt x="1254" y="2649"/>
                    <a:pt x="1192" y="2570"/>
                    <a:pt x="1114" y="2524"/>
                  </a:cubicBezTo>
                  <a:cubicBezTo>
                    <a:pt x="863" y="2336"/>
                    <a:pt x="707" y="2022"/>
                    <a:pt x="707" y="1693"/>
                  </a:cubicBezTo>
                  <a:cubicBezTo>
                    <a:pt x="707" y="1145"/>
                    <a:pt x="1160" y="675"/>
                    <a:pt x="1725" y="675"/>
                  </a:cubicBezTo>
                  <a:cubicBezTo>
                    <a:pt x="2289" y="675"/>
                    <a:pt x="2744" y="1145"/>
                    <a:pt x="2744" y="1693"/>
                  </a:cubicBezTo>
                  <a:cubicBezTo>
                    <a:pt x="2744" y="1881"/>
                    <a:pt x="2884" y="2038"/>
                    <a:pt x="3072" y="2038"/>
                  </a:cubicBezTo>
                  <a:cubicBezTo>
                    <a:pt x="3260" y="2038"/>
                    <a:pt x="3417" y="1881"/>
                    <a:pt x="3417" y="1693"/>
                  </a:cubicBezTo>
                  <a:cubicBezTo>
                    <a:pt x="3417" y="769"/>
                    <a:pt x="2665" y="0"/>
                    <a:pt x="1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1426690" y="2328314"/>
              <a:ext cx="15990" cy="15619"/>
            </a:xfrm>
            <a:custGeom>
              <a:avLst/>
              <a:gdLst/>
              <a:ahLst/>
              <a:cxnLst/>
              <a:rect l="l" t="t" r="r" b="b"/>
              <a:pathLst>
                <a:path w="691" h="675" extrusionOk="0">
                  <a:moveTo>
                    <a:pt x="345" y="0"/>
                  </a:moveTo>
                  <a:cubicBezTo>
                    <a:pt x="157" y="0"/>
                    <a:pt x="0" y="157"/>
                    <a:pt x="0" y="345"/>
                  </a:cubicBezTo>
                  <a:cubicBezTo>
                    <a:pt x="0" y="533"/>
                    <a:pt x="157" y="675"/>
                    <a:pt x="345" y="675"/>
                  </a:cubicBezTo>
                  <a:cubicBezTo>
                    <a:pt x="533" y="675"/>
                    <a:pt x="690" y="533"/>
                    <a:pt x="690" y="345"/>
                  </a:cubicBezTo>
                  <a:cubicBezTo>
                    <a:pt x="690" y="157"/>
                    <a:pt x="533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1265682" y="1969274"/>
              <a:ext cx="204210" cy="402219"/>
            </a:xfrm>
            <a:custGeom>
              <a:avLst/>
              <a:gdLst/>
              <a:ahLst/>
              <a:cxnLst/>
              <a:rect l="l" t="t" r="r" b="b"/>
              <a:pathLst>
                <a:path w="8825" h="17382" extrusionOk="0">
                  <a:moveTo>
                    <a:pt x="4420" y="895"/>
                  </a:moveTo>
                  <a:lnTo>
                    <a:pt x="6426" y="3402"/>
                  </a:lnTo>
                  <a:lnTo>
                    <a:pt x="5767" y="3402"/>
                  </a:lnTo>
                  <a:cubicBezTo>
                    <a:pt x="5579" y="3402"/>
                    <a:pt x="5439" y="3559"/>
                    <a:pt x="5439" y="3747"/>
                  </a:cubicBezTo>
                  <a:lnTo>
                    <a:pt x="5439" y="8683"/>
                  </a:lnTo>
                  <a:cubicBezTo>
                    <a:pt x="5109" y="8605"/>
                    <a:pt x="4764" y="8558"/>
                    <a:pt x="4420" y="8558"/>
                  </a:cubicBezTo>
                  <a:cubicBezTo>
                    <a:pt x="4075" y="8558"/>
                    <a:pt x="3730" y="8605"/>
                    <a:pt x="3402" y="8683"/>
                  </a:cubicBezTo>
                  <a:lnTo>
                    <a:pt x="3402" y="3747"/>
                  </a:lnTo>
                  <a:cubicBezTo>
                    <a:pt x="3402" y="3559"/>
                    <a:pt x="3245" y="3402"/>
                    <a:pt x="3057" y="3402"/>
                  </a:cubicBezTo>
                  <a:lnTo>
                    <a:pt x="2414" y="3402"/>
                  </a:lnTo>
                  <a:lnTo>
                    <a:pt x="4420" y="895"/>
                  </a:lnTo>
                  <a:close/>
                  <a:moveTo>
                    <a:pt x="4420" y="1"/>
                  </a:moveTo>
                  <a:cubicBezTo>
                    <a:pt x="4310" y="1"/>
                    <a:pt x="4216" y="48"/>
                    <a:pt x="4154" y="142"/>
                  </a:cubicBezTo>
                  <a:lnTo>
                    <a:pt x="1442" y="3528"/>
                  </a:lnTo>
                  <a:cubicBezTo>
                    <a:pt x="1348" y="3637"/>
                    <a:pt x="1333" y="3778"/>
                    <a:pt x="1395" y="3887"/>
                  </a:cubicBezTo>
                  <a:cubicBezTo>
                    <a:pt x="1458" y="4013"/>
                    <a:pt x="1567" y="4076"/>
                    <a:pt x="1709" y="4076"/>
                  </a:cubicBezTo>
                  <a:lnTo>
                    <a:pt x="2727" y="4076"/>
                  </a:lnTo>
                  <a:lnTo>
                    <a:pt x="2727" y="8903"/>
                  </a:lnTo>
                  <a:cubicBezTo>
                    <a:pt x="1082" y="9577"/>
                    <a:pt x="0" y="11191"/>
                    <a:pt x="0" y="12977"/>
                  </a:cubicBezTo>
                  <a:cubicBezTo>
                    <a:pt x="0" y="15407"/>
                    <a:pt x="1991" y="17382"/>
                    <a:pt x="4420" y="17382"/>
                  </a:cubicBezTo>
                  <a:cubicBezTo>
                    <a:pt x="5031" y="17382"/>
                    <a:pt x="5611" y="17256"/>
                    <a:pt x="6175" y="17021"/>
                  </a:cubicBezTo>
                  <a:cubicBezTo>
                    <a:pt x="6348" y="16943"/>
                    <a:pt x="6426" y="16755"/>
                    <a:pt x="6348" y="16582"/>
                  </a:cubicBezTo>
                  <a:cubicBezTo>
                    <a:pt x="6287" y="16450"/>
                    <a:pt x="6153" y="16372"/>
                    <a:pt x="6015" y="16372"/>
                  </a:cubicBezTo>
                  <a:cubicBezTo>
                    <a:pt x="5974" y="16372"/>
                    <a:pt x="5933" y="16379"/>
                    <a:pt x="5893" y="16394"/>
                  </a:cubicBezTo>
                  <a:cubicBezTo>
                    <a:pt x="5439" y="16598"/>
                    <a:pt x="4937" y="16707"/>
                    <a:pt x="4420" y="16707"/>
                  </a:cubicBezTo>
                  <a:cubicBezTo>
                    <a:pt x="2351" y="16707"/>
                    <a:pt x="690" y="15031"/>
                    <a:pt x="690" y="12977"/>
                  </a:cubicBezTo>
                  <a:cubicBezTo>
                    <a:pt x="690" y="10940"/>
                    <a:pt x="2336" y="9232"/>
                    <a:pt x="4420" y="9232"/>
                  </a:cubicBezTo>
                  <a:cubicBezTo>
                    <a:pt x="6505" y="9232"/>
                    <a:pt x="8150" y="10925"/>
                    <a:pt x="8150" y="12977"/>
                  </a:cubicBezTo>
                  <a:cubicBezTo>
                    <a:pt x="8150" y="13495"/>
                    <a:pt x="8040" y="13980"/>
                    <a:pt x="7836" y="14450"/>
                  </a:cubicBezTo>
                  <a:cubicBezTo>
                    <a:pt x="7773" y="14624"/>
                    <a:pt x="7852" y="14827"/>
                    <a:pt x="8024" y="14906"/>
                  </a:cubicBezTo>
                  <a:cubicBezTo>
                    <a:pt x="8070" y="14926"/>
                    <a:pt x="8116" y="14936"/>
                    <a:pt x="8162" y="14936"/>
                  </a:cubicBezTo>
                  <a:cubicBezTo>
                    <a:pt x="8289" y="14936"/>
                    <a:pt x="8406" y="14860"/>
                    <a:pt x="8463" y="14733"/>
                  </a:cubicBezTo>
                  <a:cubicBezTo>
                    <a:pt x="8714" y="14168"/>
                    <a:pt x="8824" y="13589"/>
                    <a:pt x="8824" y="12977"/>
                  </a:cubicBezTo>
                  <a:cubicBezTo>
                    <a:pt x="8824" y="11191"/>
                    <a:pt x="7742" y="9577"/>
                    <a:pt x="6112" y="8903"/>
                  </a:cubicBezTo>
                  <a:lnTo>
                    <a:pt x="6112" y="4076"/>
                  </a:lnTo>
                  <a:lnTo>
                    <a:pt x="7131" y="4076"/>
                  </a:lnTo>
                  <a:cubicBezTo>
                    <a:pt x="7257" y="4076"/>
                    <a:pt x="7382" y="4013"/>
                    <a:pt x="7445" y="3887"/>
                  </a:cubicBezTo>
                  <a:cubicBezTo>
                    <a:pt x="7491" y="3778"/>
                    <a:pt x="7476" y="3637"/>
                    <a:pt x="7397" y="3528"/>
                  </a:cubicBezTo>
                  <a:lnTo>
                    <a:pt x="4687" y="142"/>
                  </a:lnTo>
                  <a:cubicBezTo>
                    <a:pt x="4624" y="48"/>
                    <a:pt x="4514" y="1"/>
                    <a:pt x="4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46"/>
          <p:cNvGrpSpPr/>
          <p:nvPr/>
        </p:nvGrpSpPr>
        <p:grpSpPr>
          <a:xfrm>
            <a:off x="1167800" y="3841759"/>
            <a:ext cx="465931" cy="465864"/>
            <a:chOff x="1265682" y="2655792"/>
            <a:chExt cx="402219" cy="402196"/>
          </a:xfrm>
        </p:grpSpPr>
        <p:sp>
          <p:nvSpPr>
            <p:cNvPr id="467" name="Google Shape;467;p46"/>
            <p:cNvSpPr/>
            <p:nvPr/>
          </p:nvSpPr>
          <p:spPr>
            <a:xfrm>
              <a:off x="1312818" y="2817540"/>
              <a:ext cx="78722" cy="78699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709" y="690"/>
                  </a:moveTo>
                  <a:cubicBezTo>
                    <a:pt x="2257" y="690"/>
                    <a:pt x="2712" y="1144"/>
                    <a:pt x="2712" y="1708"/>
                  </a:cubicBezTo>
                  <a:cubicBezTo>
                    <a:pt x="2712" y="2272"/>
                    <a:pt x="2257" y="2728"/>
                    <a:pt x="1709" y="2728"/>
                  </a:cubicBezTo>
                  <a:cubicBezTo>
                    <a:pt x="1145" y="2728"/>
                    <a:pt x="690" y="2272"/>
                    <a:pt x="690" y="1708"/>
                  </a:cubicBezTo>
                  <a:cubicBezTo>
                    <a:pt x="690" y="1144"/>
                    <a:pt x="1145" y="690"/>
                    <a:pt x="1709" y="690"/>
                  </a:cubicBezTo>
                  <a:close/>
                  <a:moveTo>
                    <a:pt x="1709" y="1"/>
                  </a:moveTo>
                  <a:cubicBezTo>
                    <a:pt x="769" y="1"/>
                    <a:pt x="0" y="768"/>
                    <a:pt x="0" y="1708"/>
                  </a:cubicBezTo>
                  <a:cubicBezTo>
                    <a:pt x="0" y="2634"/>
                    <a:pt x="769" y="3401"/>
                    <a:pt x="1709" y="3401"/>
                  </a:cubicBezTo>
                  <a:cubicBezTo>
                    <a:pt x="2633" y="3401"/>
                    <a:pt x="3402" y="2634"/>
                    <a:pt x="3402" y="1708"/>
                  </a:cubicBezTo>
                  <a:cubicBezTo>
                    <a:pt x="3402" y="768"/>
                    <a:pt x="2633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1557964" y="2702951"/>
              <a:ext cx="31216" cy="15967"/>
            </a:xfrm>
            <a:custGeom>
              <a:avLst/>
              <a:gdLst/>
              <a:ahLst/>
              <a:cxnLst/>
              <a:rect l="l" t="t" r="r" b="b"/>
              <a:pathLst>
                <a:path w="1349" h="690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90"/>
                    <a:pt x="346" y="690"/>
                  </a:cubicBezTo>
                  <a:lnTo>
                    <a:pt x="1020" y="690"/>
                  </a:lnTo>
                  <a:cubicBezTo>
                    <a:pt x="1208" y="690"/>
                    <a:pt x="1349" y="533"/>
                    <a:pt x="1349" y="345"/>
                  </a:cubicBezTo>
                  <a:cubicBezTo>
                    <a:pt x="1349" y="157"/>
                    <a:pt x="1208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1557964" y="2734491"/>
              <a:ext cx="78375" cy="15619"/>
            </a:xfrm>
            <a:custGeom>
              <a:avLst/>
              <a:gdLst/>
              <a:ahLst/>
              <a:cxnLst/>
              <a:rect l="l" t="t" r="r" b="b"/>
              <a:pathLst>
                <a:path w="3387" h="675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75"/>
                    <a:pt x="346" y="675"/>
                  </a:cubicBezTo>
                  <a:lnTo>
                    <a:pt x="3058" y="675"/>
                  </a:lnTo>
                  <a:cubicBezTo>
                    <a:pt x="3246" y="675"/>
                    <a:pt x="3386" y="533"/>
                    <a:pt x="3386" y="345"/>
                  </a:cubicBezTo>
                  <a:cubicBezTo>
                    <a:pt x="3386" y="157"/>
                    <a:pt x="3246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1265682" y="2655792"/>
              <a:ext cx="402219" cy="402196"/>
            </a:xfrm>
            <a:custGeom>
              <a:avLst/>
              <a:gdLst/>
              <a:ahLst/>
              <a:cxnLst/>
              <a:rect l="l" t="t" r="r" b="b"/>
              <a:pathLst>
                <a:path w="17382" h="17381" extrusionOk="0">
                  <a:moveTo>
                    <a:pt x="15344" y="1161"/>
                  </a:moveTo>
                  <a:lnTo>
                    <a:pt x="16221" y="2038"/>
                  </a:lnTo>
                  <a:lnTo>
                    <a:pt x="15344" y="2038"/>
                  </a:lnTo>
                  <a:lnTo>
                    <a:pt x="15344" y="1161"/>
                  </a:lnTo>
                  <a:close/>
                  <a:moveTo>
                    <a:pt x="14669" y="690"/>
                  </a:moveTo>
                  <a:lnTo>
                    <a:pt x="14669" y="2383"/>
                  </a:lnTo>
                  <a:cubicBezTo>
                    <a:pt x="14669" y="2571"/>
                    <a:pt x="14811" y="2728"/>
                    <a:pt x="14999" y="2728"/>
                  </a:cubicBezTo>
                  <a:lnTo>
                    <a:pt x="16707" y="2728"/>
                  </a:lnTo>
                  <a:lnTo>
                    <a:pt x="16707" y="7680"/>
                  </a:lnTo>
                  <a:lnTo>
                    <a:pt x="11959" y="7680"/>
                  </a:lnTo>
                  <a:lnTo>
                    <a:pt x="11959" y="690"/>
                  </a:lnTo>
                  <a:close/>
                  <a:moveTo>
                    <a:pt x="15344" y="10188"/>
                  </a:moveTo>
                  <a:lnTo>
                    <a:pt x="16221" y="11065"/>
                  </a:lnTo>
                  <a:lnTo>
                    <a:pt x="15344" y="11065"/>
                  </a:lnTo>
                  <a:lnTo>
                    <a:pt x="15344" y="10188"/>
                  </a:lnTo>
                  <a:close/>
                  <a:moveTo>
                    <a:pt x="4075" y="5643"/>
                  </a:moveTo>
                  <a:lnTo>
                    <a:pt x="4075" y="6082"/>
                  </a:lnTo>
                  <a:cubicBezTo>
                    <a:pt x="4075" y="6222"/>
                    <a:pt x="4185" y="6364"/>
                    <a:pt x="4326" y="6410"/>
                  </a:cubicBezTo>
                  <a:cubicBezTo>
                    <a:pt x="4545" y="6458"/>
                    <a:pt x="4749" y="6535"/>
                    <a:pt x="4937" y="6661"/>
                  </a:cubicBezTo>
                  <a:cubicBezTo>
                    <a:pt x="4991" y="6691"/>
                    <a:pt x="5046" y="6705"/>
                    <a:pt x="5100" y="6705"/>
                  </a:cubicBezTo>
                  <a:cubicBezTo>
                    <a:pt x="5190" y="6705"/>
                    <a:pt x="5276" y="6667"/>
                    <a:pt x="5345" y="6598"/>
                  </a:cubicBezTo>
                  <a:lnTo>
                    <a:pt x="5658" y="6301"/>
                  </a:lnTo>
                  <a:lnTo>
                    <a:pt x="6144" y="6771"/>
                  </a:lnTo>
                  <a:lnTo>
                    <a:pt x="5830" y="7085"/>
                  </a:lnTo>
                  <a:cubicBezTo>
                    <a:pt x="5721" y="7194"/>
                    <a:pt x="5705" y="7367"/>
                    <a:pt x="5784" y="7492"/>
                  </a:cubicBezTo>
                  <a:cubicBezTo>
                    <a:pt x="5893" y="7680"/>
                    <a:pt x="5972" y="7883"/>
                    <a:pt x="6034" y="8103"/>
                  </a:cubicBezTo>
                  <a:cubicBezTo>
                    <a:pt x="6066" y="8244"/>
                    <a:pt x="6206" y="8353"/>
                    <a:pt x="6363" y="8353"/>
                  </a:cubicBezTo>
                  <a:lnTo>
                    <a:pt x="6787" y="8353"/>
                  </a:lnTo>
                  <a:lnTo>
                    <a:pt x="6787" y="9028"/>
                  </a:lnTo>
                  <a:lnTo>
                    <a:pt x="6363" y="9028"/>
                  </a:lnTo>
                  <a:cubicBezTo>
                    <a:pt x="6206" y="9028"/>
                    <a:pt x="6066" y="9137"/>
                    <a:pt x="6034" y="9294"/>
                  </a:cubicBezTo>
                  <a:cubicBezTo>
                    <a:pt x="5972" y="9498"/>
                    <a:pt x="5893" y="9701"/>
                    <a:pt x="5784" y="9889"/>
                  </a:cubicBezTo>
                  <a:cubicBezTo>
                    <a:pt x="5705" y="10031"/>
                    <a:pt x="5721" y="10203"/>
                    <a:pt x="5830" y="10313"/>
                  </a:cubicBezTo>
                  <a:lnTo>
                    <a:pt x="6144" y="10610"/>
                  </a:lnTo>
                  <a:lnTo>
                    <a:pt x="5658" y="11097"/>
                  </a:lnTo>
                  <a:lnTo>
                    <a:pt x="5345" y="10783"/>
                  </a:lnTo>
                  <a:cubicBezTo>
                    <a:pt x="5280" y="10719"/>
                    <a:pt x="5200" y="10687"/>
                    <a:pt x="5117" y="10687"/>
                  </a:cubicBezTo>
                  <a:cubicBezTo>
                    <a:pt x="5057" y="10687"/>
                    <a:pt x="4996" y="10703"/>
                    <a:pt x="4937" y="10736"/>
                  </a:cubicBezTo>
                  <a:cubicBezTo>
                    <a:pt x="4749" y="10846"/>
                    <a:pt x="4545" y="10924"/>
                    <a:pt x="4326" y="10986"/>
                  </a:cubicBezTo>
                  <a:cubicBezTo>
                    <a:pt x="4185" y="11018"/>
                    <a:pt x="4075" y="11159"/>
                    <a:pt x="4075" y="11316"/>
                  </a:cubicBezTo>
                  <a:lnTo>
                    <a:pt x="4075" y="11755"/>
                  </a:lnTo>
                  <a:lnTo>
                    <a:pt x="3402" y="11755"/>
                  </a:lnTo>
                  <a:lnTo>
                    <a:pt x="3402" y="11316"/>
                  </a:lnTo>
                  <a:cubicBezTo>
                    <a:pt x="3402" y="11159"/>
                    <a:pt x="3291" y="11018"/>
                    <a:pt x="3151" y="10986"/>
                  </a:cubicBezTo>
                  <a:cubicBezTo>
                    <a:pt x="2931" y="10924"/>
                    <a:pt x="2727" y="10846"/>
                    <a:pt x="2539" y="10736"/>
                  </a:cubicBezTo>
                  <a:cubicBezTo>
                    <a:pt x="2487" y="10703"/>
                    <a:pt x="2426" y="10687"/>
                    <a:pt x="2366" y="10687"/>
                  </a:cubicBezTo>
                  <a:cubicBezTo>
                    <a:pt x="2281" y="10687"/>
                    <a:pt x="2196" y="10719"/>
                    <a:pt x="2131" y="10783"/>
                  </a:cubicBezTo>
                  <a:lnTo>
                    <a:pt x="1818" y="11097"/>
                  </a:lnTo>
                  <a:lnTo>
                    <a:pt x="1333" y="10610"/>
                  </a:lnTo>
                  <a:lnTo>
                    <a:pt x="1646" y="10313"/>
                  </a:lnTo>
                  <a:cubicBezTo>
                    <a:pt x="1755" y="10203"/>
                    <a:pt x="1772" y="10031"/>
                    <a:pt x="1693" y="9889"/>
                  </a:cubicBezTo>
                  <a:cubicBezTo>
                    <a:pt x="1584" y="9701"/>
                    <a:pt x="1505" y="9498"/>
                    <a:pt x="1442" y="9294"/>
                  </a:cubicBezTo>
                  <a:cubicBezTo>
                    <a:pt x="1411" y="9137"/>
                    <a:pt x="1270" y="9028"/>
                    <a:pt x="1113" y="9028"/>
                  </a:cubicBezTo>
                  <a:lnTo>
                    <a:pt x="690" y="9028"/>
                  </a:lnTo>
                  <a:lnTo>
                    <a:pt x="690" y="8353"/>
                  </a:lnTo>
                  <a:lnTo>
                    <a:pt x="1113" y="8353"/>
                  </a:lnTo>
                  <a:cubicBezTo>
                    <a:pt x="1270" y="8353"/>
                    <a:pt x="1411" y="8244"/>
                    <a:pt x="1442" y="8103"/>
                  </a:cubicBezTo>
                  <a:cubicBezTo>
                    <a:pt x="1505" y="7883"/>
                    <a:pt x="1584" y="7680"/>
                    <a:pt x="1693" y="7492"/>
                  </a:cubicBezTo>
                  <a:cubicBezTo>
                    <a:pt x="1772" y="7367"/>
                    <a:pt x="1755" y="7194"/>
                    <a:pt x="1646" y="7085"/>
                  </a:cubicBezTo>
                  <a:lnTo>
                    <a:pt x="1333" y="6771"/>
                  </a:lnTo>
                  <a:lnTo>
                    <a:pt x="1818" y="6301"/>
                  </a:lnTo>
                  <a:lnTo>
                    <a:pt x="2131" y="6598"/>
                  </a:lnTo>
                  <a:cubicBezTo>
                    <a:pt x="2200" y="6667"/>
                    <a:pt x="2292" y="6705"/>
                    <a:pt x="2383" y="6705"/>
                  </a:cubicBezTo>
                  <a:cubicBezTo>
                    <a:pt x="2437" y="6705"/>
                    <a:pt x="2491" y="6691"/>
                    <a:pt x="2539" y="6661"/>
                  </a:cubicBezTo>
                  <a:cubicBezTo>
                    <a:pt x="2727" y="6535"/>
                    <a:pt x="2931" y="6458"/>
                    <a:pt x="3151" y="6410"/>
                  </a:cubicBezTo>
                  <a:cubicBezTo>
                    <a:pt x="3291" y="6364"/>
                    <a:pt x="3402" y="6222"/>
                    <a:pt x="3402" y="6082"/>
                  </a:cubicBezTo>
                  <a:lnTo>
                    <a:pt x="3402" y="5643"/>
                  </a:lnTo>
                  <a:close/>
                  <a:moveTo>
                    <a:pt x="11614" y="1"/>
                  </a:moveTo>
                  <a:cubicBezTo>
                    <a:pt x="11426" y="1"/>
                    <a:pt x="11269" y="158"/>
                    <a:pt x="11269" y="346"/>
                  </a:cubicBezTo>
                  <a:lnTo>
                    <a:pt x="11269" y="4076"/>
                  </a:lnTo>
                  <a:lnTo>
                    <a:pt x="9372" y="4076"/>
                  </a:lnTo>
                  <a:cubicBezTo>
                    <a:pt x="9184" y="4076"/>
                    <a:pt x="9027" y="4232"/>
                    <a:pt x="9027" y="4420"/>
                  </a:cubicBezTo>
                  <a:lnTo>
                    <a:pt x="9027" y="8353"/>
                  </a:lnTo>
                  <a:lnTo>
                    <a:pt x="7476" y="8353"/>
                  </a:lnTo>
                  <a:lnTo>
                    <a:pt x="7476" y="8009"/>
                  </a:lnTo>
                  <a:cubicBezTo>
                    <a:pt x="7476" y="7821"/>
                    <a:pt x="7320" y="7680"/>
                    <a:pt x="7131" y="7680"/>
                  </a:cubicBezTo>
                  <a:lnTo>
                    <a:pt x="6614" y="7680"/>
                  </a:lnTo>
                  <a:cubicBezTo>
                    <a:pt x="6567" y="7570"/>
                    <a:pt x="6536" y="7476"/>
                    <a:pt x="6488" y="7382"/>
                  </a:cubicBezTo>
                  <a:lnTo>
                    <a:pt x="6864" y="7022"/>
                  </a:lnTo>
                  <a:cubicBezTo>
                    <a:pt x="6990" y="6880"/>
                    <a:pt x="6990" y="6661"/>
                    <a:pt x="6864" y="6535"/>
                  </a:cubicBezTo>
                  <a:lnTo>
                    <a:pt x="5893" y="5580"/>
                  </a:lnTo>
                  <a:cubicBezTo>
                    <a:pt x="5830" y="5509"/>
                    <a:pt x="5744" y="5474"/>
                    <a:pt x="5658" y="5474"/>
                  </a:cubicBezTo>
                  <a:cubicBezTo>
                    <a:pt x="5571" y="5474"/>
                    <a:pt x="5485" y="5509"/>
                    <a:pt x="5423" y="5580"/>
                  </a:cubicBezTo>
                  <a:lnTo>
                    <a:pt x="5046" y="5940"/>
                  </a:lnTo>
                  <a:cubicBezTo>
                    <a:pt x="4952" y="5894"/>
                    <a:pt x="4858" y="5862"/>
                    <a:pt x="4749" y="5831"/>
                  </a:cubicBezTo>
                  <a:lnTo>
                    <a:pt x="4749" y="5298"/>
                  </a:lnTo>
                  <a:cubicBezTo>
                    <a:pt x="4749" y="5110"/>
                    <a:pt x="4608" y="4968"/>
                    <a:pt x="4420" y="4968"/>
                  </a:cubicBezTo>
                  <a:lnTo>
                    <a:pt x="3057" y="4968"/>
                  </a:lnTo>
                  <a:cubicBezTo>
                    <a:pt x="2869" y="4968"/>
                    <a:pt x="2727" y="5110"/>
                    <a:pt x="2727" y="5298"/>
                  </a:cubicBezTo>
                  <a:lnTo>
                    <a:pt x="2727" y="5831"/>
                  </a:lnTo>
                  <a:cubicBezTo>
                    <a:pt x="2618" y="5862"/>
                    <a:pt x="2524" y="5894"/>
                    <a:pt x="2430" y="5940"/>
                  </a:cubicBezTo>
                  <a:lnTo>
                    <a:pt x="2054" y="5580"/>
                  </a:lnTo>
                  <a:cubicBezTo>
                    <a:pt x="1991" y="5509"/>
                    <a:pt x="1905" y="5474"/>
                    <a:pt x="1819" y="5474"/>
                  </a:cubicBezTo>
                  <a:cubicBezTo>
                    <a:pt x="1732" y="5474"/>
                    <a:pt x="1646" y="5509"/>
                    <a:pt x="1584" y="5580"/>
                  </a:cubicBezTo>
                  <a:lnTo>
                    <a:pt x="612" y="6535"/>
                  </a:lnTo>
                  <a:cubicBezTo>
                    <a:pt x="486" y="6661"/>
                    <a:pt x="486" y="6880"/>
                    <a:pt x="612" y="7022"/>
                  </a:cubicBezTo>
                  <a:lnTo>
                    <a:pt x="988" y="7382"/>
                  </a:lnTo>
                  <a:cubicBezTo>
                    <a:pt x="940" y="7476"/>
                    <a:pt x="909" y="7570"/>
                    <a:pt x="863" y="7680"/>
                  </a:cubicBezTo>
                  <a:lnTo>
                    <a:pt x="345" y="7680"/>
                  </a:lnTo>
                  <a:cubicBezTo>
                    <a:pt x="157" y="7680"/>
                    <a:pt x="0" y="7821"/>
                    <a:pt x="0" y="8009"/>
                  </a:cubicBezTo>
                  <a:lnTo>
                    <a:pt x="0" y="9373"/>
                  </a:lnTo>
                  <a:cubicBezTo>
                    <a:pt x="0" y="9561"/>
                    <a:pt x="157" y="9718"/>
                    <a:pt x="345" y="9718"/>
                  </a:cubicBezTo>
                  <a:lnTo>
                    <a:pt x="863" y="9718"/>
                  </a:lnTo>
                  <a:cubicBezTo>
                    <a:pt x="909" y="9812"/>
                    <a:pt x="940" y="9906"/>
                    <a:pt x="988" y="10000"/>
                  </a:cubicBezTo>
                  <a:lnTo>
                    <a:pt x="612" y="10376"/>
                  </a:lnTo>
                  <a:cubicBezTo>
                    <a:pt x="486" y="10501"/>
                    <a:pt x="486" y="10721"/>
                    <a:pt x="612" y="10861"/>
                  </a:cubicBezTo>
                  <a:lnTo>
                    <a:pt x="1584" y="11818"/>
                  </a:lnTo>
                  <a:cubicBezTo>
                    <a:pt x="1646" y="11880"/>
                    <a:pt x="1732" y="11912"/>
                    <a:pt x="1819" y="11912"/>
                  </a:cubicBezTo>
                  <a:cubicBezTo>
                    <a:pt x="1905" y="11912"/>
                    <a:pt x="1991" y="11880"/>
                    <a:pt x="2054" y="11818"/>
                  </a:cubicBezTo>
                  <a:lnTo>
                    <a:pt x="2430" y="11441"/>
                  </a:lnTo>
                  <a:cubicBezTo>
                    <a:pt x="2524" y="11488"/>
                    <a:pt x="2618" y="11536"/>
                    <a:pt x="2727" y="11567"/>
                  </a:cubicBezTo>
                  <a:lnTo>
                    <a:pt x="2727" y="12083"/>
                  </a:lnTo>
                  <a:cubicBezTo>
                    <a:pt x="2727" y="12271"/>
                    <a:pt x="2869" y="12428"/>
                    <a:pt x="3057" y="12428"/>
                  </a:cubicBezTo>
                  <a:lnTo>
                    <a:pt x="4420" y="12428"/>
                  </a:lnTo>
                  <a:cubicBezTo>
                    <a:pt x="4608" y="12428"/>
                    <a:pt x="4749" y="12271"/>
                    <a:pt x="4749" y="12083"/>
                  </a:cubicBezTo>
                  <a:lnTo>
                    <a:pt x="4749" y="11567"/>
                  </a:lnTo>
                  <a:cubicBezTo>
                    <a:pt x="4858" y="11536"/>
                    <a:pt x="4952" y="11488"/>
                    <a:pt x="5046" y="11441"/>
                  </a:cubicBezTo>
                  <a:lnTo>
                    <a:pt x="5423" y="11818"/>
                  </a:lnTo>
                  <a:cubicBezTo>
                    <a:pt x="5485" y="11880"/>
                    <a:pt x="5571" y="11912"/>
                    <a:pt x="5658" y="11912"/>
                  </a:cubicBezTo>
                  <a:cubicBezTo>
                    <a:pt x="5744" y="11912"/>
                    <a:pt x="5830" y="11880"/>
                    <a:pt x="5893" y="11818"/>
                  </a:cubicBezTo>
                  <a:lnTo>
                    <a:pt x="6864" y="10861"/>
                  </a:lnTo>
                  <a:cubicBezTo>
                    <a:pt x="6990" y="10721"/>
                    <a:pt x="6990" y="10501"/>
                    <a:pt x="6864" y="10376"/>
                  </a:cubicBezTo>
                  <a:lnTo>
                    <a:pt x="6488" y="10000"/>
                  </a:lnTo>
                  <a:cubicBezTo>
                    <a:pt x="6536" y="9906"/>
                    <a:pt x="6567" y="9812"/>
                    <a:pt x="6614" y="9718"/>
                  </a:cubicBezTo>
                  <a:lnTo>
                    <a:pt x="7131" y="9718"/>
                  </a:lnTo>
                  <a:cubicBezTo>
                    <a:pt x="7320" y="9718"/>
                    <a:pt x="7476" y="9561"/>
                    <a:pt x="7476" y="9373"/>
                  </a:cubicBezTo>
                  <a:lnTo>
                    <a:pt x="7476" y="9028"/>
                  </a:lnTo>
                  <a:lnTo>
                    <a:pt x="9027" y="9028"/>
                  </a:lnTo>
                  <a:lnTo>
                    <a:pt x="9027" y="12977"/>
                  </a:lnTo>
                  <a:cubicBezTo>
                    <a:pt x="9027" y="13165"/>
                    <a:pt x="9184" y="13306"/>
                    <a:pt x="9372" y="13306"/>
                  </a:cubicBezTo>
                  <a:lnTo>
                    <a:pt x="11269" y="13306"/>
                  </a:lnTo>
                  <a:lnTo>
                    <a:pt x="11269" y="17036"/>
                  </a:lnTo>
                  <a:cubicBezTo>
                    <a:pt x="11269" y="17224"/>
                    <a:pt x="11426" y="17381"/>
                    <a:pt x="11614" y="17381"/>
                  </a:cubicBezTo>
                  <a:lnTo>
                    <a:pt x="12805" y="17381"/>
                  </a:lnTo>
                  <a:cubicBezTo>
                    <a:pt x="12993" y="17381"/>
                    <a:pt x="13133" y="17224"/>
                    <a:pt x="13133" y="17036"/>
                  </a:cubicBezTo>
                  <a:cubicBezTo>
                    <a:pt x="13133" y="16848"/>
                    <a:pt x="12993" y="16707"/>
                    <a:pt x="12805" y="16707"/>
                  </a:cubicBezTo>
                  <a:lnTo>
                    <a:pt x="11959" y="16707"/>
                  </a:lnTo>
                  <a:lnTo>
                    <a:pt x="11959" y="9718"/>
                  </a:lnTo>
                  <a:lnTo>
                    <a:pt x="14669" y="9718"/>
                  </a:lnTo>
                  <a:lnTo>
                    <a:pt x="14669" y="11410"/>
                  </a:lnTo>
                  <a:cubicBezTo>
                    <a:pt x="14669" y="11598"/>
                    <a:pt x="14811" y="11755"/>
                    <a:pt x="14999" y="11755"/>
                  </a:cubicBezTo>
                  <a:lnTo>
                    <a:pt x="16707" y="11755"/>
                  </a:lnTo>
                  <a:lnTo>
                    <a:pt x="16707" y="16707"/>
                  </a:lnTo>
                  <a:lnTo>
                    <a:pt x="15860" y="16707"/>
                  </a:lnTo>
                  <a:cubicBezTo>
                    <a:pt x="15672" y="16707"/>
                    <a:pt x="15516" y="16848"/>
                    <a:pt x="15516" y="17036"/>
                  </a:cubicBezTo>
                  <a:cubicBezTo>
                    <a:pt x="15516" y="17224"/>
                    <a:pt x="15672" y="17381"/>
                    <a:pt x="15860" y="17381"/>
                  </a:cubicBezTo>
                  <a:lnTo>
                    <a:pt x="17036" y="17381"/>
                  </a:lnTo>
                  <a:cubicBezTo>
                    <a:pt x="17224" y="17381"/>
                    <a:pt x="17381" y="17224"/>
                    <a:pt x="17381" y="17036"/>
                  </a:cubicBezTo>
                  <a:lnTo>
                    <a:pt x="17381" y="11410"/>
                  </a:lnTo>
                  <a:cubicBezTo>
                    <a:pt x="17381" y="11316"/>
                    <a:pt x="17350" y="11237"/>
                    <a:pt x="17287" y="11174"/>
                  </a:cubicBezTo>
                  <a:lnTo>
                    <a:pt x="15250" y="9137"/>
                  </a:lnTo>
                  <a:cubicBezTo>
                    <a:pt x="15187" y="9074"/>
                    <a:pt x="15093" y="9028"/>
                    <a:pt x="14999" y="9028"/>
                  </a:cubicBezTo>
                  <a:lnTo>
                    <a:pt x="11614" y="9028"/>
                  </a:lnTo>
                  <a:cubicBezTo>
                    <a:pt x="11426" y="9028"/>
                    <a:pt x="11269" y="9185"/>
                    <a:pt x="11269" y="9373"/>
                  </a:cubicBezTo>
                  <a:lnTo>
                    <a:pt x="11269" y="12633"/>
                  </a:lnTo>
                  <a:lnTo>
                    <a:pt x="9717" y="12633"/>
                  </a:lnTo>
                  <a:lnTo>
                    <a:pt x="9717" y="4765"/>
                  </a:lnTo>
                  <a:lnTo>
                    <a:pt x="11269" y="4765"/>
                  </a:lnTo>
                  <a:lnTo>
                    <a:pt x="11269" y="8009"/>
                  </a:lnTo>
                  <a:cubicBezTo>
                    <a:pt x="11269" y="8197"/>
                    <a:pt x="11426" y="8353"/>
                    <a:pt x="11614" y="8353"/>
                  </a:cubicBezTo>
                  <a:lnTo>
                    <a:pt x="17036" y="8353"/>
                  </a:lnTo>
                  <a:cubicBezTo>
                    <a:pt x="17224" y="8353"/>
                    <a:pt x="17381" y="8197"/>
                    <a:pt x="17381" y="8009"/>
                  </a:cubicBezTo>
                  <a:lnTo>
                    <a:pt x="17381" y="2383"/>
                  </a:lnTo>
                  <a:cubicBezTo>
                    <a:pt x="17381" y="2289"/>
                    <a:pt x="17350" y="2210"/>
                    <a:pt x="17287" y="2147"/>
                  </a:cubicBezTo>
                  <a:lnTo>
                    <a:pt x="15250" y="110"/>
                  </a:lnTo>
                  <a:cubicBezTo>
                    <a:pt x="15187" y="47"/>
                    <a:pt x="15093" y="1"/>
                    <a:pt x="14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1557964" y="2911836"/>
              <a:ext cx="31216" cy="15967"/>
            </a:xfrm>
            <a:custGeom>
              <a:avLst/>
              <a:gdLst/>
              <a:ahLst/>
              <a:cxnLst/>
              <a:rect l="l" t="t" r="r" b="b"/>
              <a:pathLst>
                <a:path w="1349" h="690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90"/>
                    <a:pt x="346" y="690"/>
                  </a:cubicBezTo>
                  <a:lnTo>
                    <a:pt x="1020" y="690"/>
                  </a:lnTo>
                  <a:cubicBezTo>
                    <a:pt x="1208" y="690"/>
                    <a:pt x="1349" y="533"/>
                    <a:pt x="1349" y="345"/>
                  </a:cubicBezTo>
                  <a:cubicBezTo>
                    <a:pt x="1349" y="157"/>
                    <a:pt x="1208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1557964" y="2943376"/>
              <a:ext cx="78375" cy="15619"/>
            </a:xfrm>
            <a:custGeom>
              <a:avLst/>
              <a:gdLst/>
              <a:ahLst/>
              <a:cxnLst/>
              <a:rect l="l" t="t" r="r" b="b"/>
              <a:pathLst>
                <a:path w="3387" h="675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75"/>
                    <a:pt x="346" y="675"/>
                  </a:cubicBezTo>
                  <a:lnTo>
                    <a:pt x="3058" y="675"/>
                  </a:lnTo>
                  <a:cubicBezTo>
                    <a:pt x="3246" y="675"/>
                    <a:pt x="3386" y="533"/>
                    <a:pt x="3386" y="345"/>
                  </a:cubicBezTo>
                  <a:cubicBezTo>
                    <a:pt x="3386" y="157"/>
                    <a:pt x="3246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1572866" y="2770474"/>
              <a:ext cx="48617" cy="47344"/>
            </a:xfrm>
            <a:custGeom>
              <a:avLst/>
              <a:gdLst/>
              <a:ahLst/>
              <a:cxnLst/>
              <a:rect l="l" t="t" r="r" b="b"/>
              <a:pathLst>
                <a:path w="2101" h="2046" extrusionOk="0">
                  <a:moveTo>
                    <a:pt x="374" y="1"/>
                  </a:moveTo>
                  <a:cubicBezTo>
                    <a:pt x="286" y="1"/>
                    <a:pt x="196" y="36"/>
                    <a:pt x="125" y="106"/>
                  </a:cubicBezTo>
                  <a:cubicBezTo>
                    <a:pt x="0" y="232"/>
                    <a:pt x="0" y="451"/>
                    <a:pt x="125" y="576"/>
                  </a:cubicBezTo>
                  <a:lnTo>
                    <a:pt x="564" y="1015"/>
                  </a:lnTo>
                  <a:lnTo>
                    <a:pt x="125" y="1454"/>
                  </a:lnTo>
                  <a:cubicBezTo>
                    <a:pt x="0" y="1596"/>
                    <a:pt x="0" y="1815"/>
                    <a:pt x="125" y="1941"/>
                  </a:cubicBezTo>
                  <a:cubicBezTo>
                    <a:pt x="196" y="2011"/>
                    <a:pt x="286" y="2046"/>
                    <a:pt x="374" y="2046"/>
                  </a:cubicBezTo>
                  <a:cubicBezTo>
                    <a:pt x="462" y="2046"/>
                    <a:pt x="548" y="2011"/>
                    <a:pt x="611" y="1941"/>
                  </a:cubicBezTo>
                  <a:lnTo>
                    <a:pt x="1049" y="1502"/>
                  </a:lnTo>
                  <a:lnTo>
                    <a:pt x="1488" y="1941"/>
                  </a:lnTo>
                  <a:cubicBezTo>
                    <a:pt x="1559" y="2011"/>
                    <a:pt x="1645" y="2046"/>
                    <a:pt x="1731" y="2046"/>
                  </a:cubicBezTo>
                  <a:cubicBezTo>
                    <a:pt x="1818" y="2046"/>
                    <a:pt x="1904" y="2011"/>
                    <a:pt x="1975" y="1941"/>
                  </a:cubicBezTo>
                  <a:cubicBezTo>
                    <a:pt x="2100" y="1815"/>
                    <a:pt x="2100" y="1596"/>
                    <a:pt x="1975" y="1454"/>
                  </a:cubicBezTo>
                  <a:lnTo>
                    <a:pt x="1536" y="1015"/>
                  </a:lnTo>
                  <a:lnTo>
                    <a:pt x="1975" y="576"/>
                  </a:lnTo>
                  <a:cubicBezTo>
                    <a:pt x="2100" y="451"/>
                    <a:pt x="2100" y="232"/>
                    <a:pt x="1975" y="106"/>
                  </a:cubicBezTo>
                  <a:cubicBezTo>
                    <a:pt x="1904" y="36"/>
                    <a:pt x="1818" y="1"/>
                    <a:pt x="1731" y="1"/>
                  </a:cubicBezTo>
                  <a:cubicBezTo>
                    <a:pt x="1645" y="1"/>
                    <a:pt x="1559" y="36"/>
                    <a:pt x="1488" y="106"/>
                  </a:cubicBezTo>
                  <a:lnTo>
                    <a:pt x="1049" y="545"/>
                  </a:lnTo>
                  <a:lnTo>
                    <a:pt x="611" y="106"/>
                  </a:lnTo>
                  <a:cubicBezTo>
                    <a:pt x="548" y="36"/>
                    <a:pt x="462" y="1"/>
                    <a:pt x="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1572866" y="2979381"/>
              <a:ext cx="64561" cy="47067"/>
            </a:xfrm>
            <a:custGeom>
              <a:avLst/>
              <a:gdLst/>
              <a:ahLst/>
              <a:cxnLst/>
              <a:rect l="l" t="t" r="r" b="b"/>
              <a:pathLst>
                <a:path w="2790" h="2034" extrusionOk="0">
                  <a:moveTo>
                    <a:pt x="2411" y="0"/>
                  </a:moveTo>
                  <a:cubicBezTo>
                    <a:pt x="2323" y="0"/>
                    <a:pt x="2233" y="35"/>
                    <a:pt x="2163" y="105"/>
                  </a:cubicBezTo>
                  <a:lnTo>
                    <a:pt x="1049" y="1219"/>
                  </a:lnTo>
                  <a:lnTo>
                    <a:pt x="611" y="780"/>
                  </a:lnTo>
                  <a:cubicBezTo>
                    <a:pt x="548" y="717"/>
                    <a:pt x="462" y="686"/>
                    <a:pt x="374" y="686"/>
                  </a:cubicBezTo>
                  <a:cubicBezTo>
                    <a:pt x="286" y="686"/>
                    <a:pt x="196" y="717"/>
                    <a:pt x="125" y="780"/>
                  </a:cubicBezTo>
                  <a:cubicBezTo>
                    <a:pt x="0" y="920"/>
                    <a:pt x="0" y="1125"/>
                    <a:pt x="125" y="1265"/>
                  </a:cubicBezTo>
                  <a:lnTo>
                    <a:pt x="815" y="1940"/>
                  </a:lnTo>
                  <a:cubicBezTo>
                    <a:pt x="878" y="2002"/>
                    <a:pt x="972" y="2034"/>
                    <a:pt x="1049" y="2034"/>
                  </a:cubicBezTo>
                  <a:cubicBezTo>
                    <a:pt x="1143" y="2034"/>
                    <a:pt x="1222" y="2002"/>
                    <a:pt x="1285" y="1940"/>
                  </a:cubicBezTo>
                  <a:lnTo>
                    <a:pt x="2648" y="576"/>
                  </a:lnTo>
                  <a:cubicBezTo>
                    <a:pt x="2790" y="450"/>
                    <a:pt x="2790" y="231"/>
                    <a:pt x="2648" y="105"/>
                  </a:cubicBezTo>
                  <a:cubicBezTo>
                    <a:pt x="2585" y="35"/>
                    <a:pt x="2499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1589156" y="3042392"/>
              <a:ext cx="15990" cy="15596"/>
            </a:xfrm>
            <a:custGeom>
              <a:avLst/>
              <a:gdLst/>
              <a:ahLst/>
              <a:cxnLst/>
              <a:rect l="l" t="t" r="r" b="b"/>
              <a:pathLst>
                <a:path w="691" h="674" extrusionOk="0">
                  <a:moveTo>
                    <a:pt x="345" y="0"/>
                  </a:moveTo>
                  <a:cubicBezTo>
                    <a:pt x="157" y="0"/>
                    <a:pt x="1" y="141"/>
                    <a:pt x="1" y="329"/>
                  </a:cubicBezTo>
                  <a:cubicBezTo>
                    <a:pt x="1" y="517"/>
                    <a:pt x="157" y="674"/>
                    <a:pt x="345" y="674"/>
                  </a:cubicBezTo>
                  <a:cubicBezTo>
                    <a:pt x="533" y="674"/>
                    <a:pt x="690" y="517"/>
                    <a:pt x="690" y="329"/>
                  </a:cubicBezTo>
                  <a:cubicBezTo>
                    <a:pt x="690" y="141"/>
                    <a:pt x="533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27;p32">
            <a:extLst>
              <a:ext uri="{FF2B5EF4-FFF2-40B4-BE49-F238E27FC236}">
                <a16:creationId xmlns:a16="http://schemas.microsoft.com/office/drawing/2014/main" id="{1E0CA6B6-D3BC-4720-1317-D127F760D647}"/>
              </a:ext>
            </a:extLst>
          </p:cNvPr>
          <p:cNvSpPr txBox="1"/>
          <p:nvPr/>
        </p:nvSpPr>
        <p:spPr>
          <a:xfrm>
            <a:off x="8499768" y="4707108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12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137A10-41BF-437E-6561-4EEF13D1F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3" y="529726"/>
            <a:ext cx="4386570" cy="4084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D8F87B-08A8-3467-1AD8-A07E00D13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162" y="482357"/>
            <a:ext cx="3473018" cy="414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57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6"/>
          <p:cNvSpPr txBox="1">
            <a:spLocks noGrp="1"/>
          </p:cNvSpPr>
          <p:nvPr>
            <p:ph type="subTitle" idx="1"/>
          </p:nvPr>
        </p:nvSpPr>
        <p:spPr>
          <a:xfrm>
            <a:off x="1866275" y="1378715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Mercury</a:t>
            </a:r>
            <a:endParaRPr dirty="0"/>
          </a:p>
        </p:txBody>
      </p:sp>
      <p:sp>
        <p:nvSpPr>
          <p:cNvPr id="444" name="Google Shape;444;p46"/>
          <p:cNvSpPr txBox="1">
            <a:spLocks noGrp="1"/>
          </p:cNvSpPr>
          <p:nvPr>
            <p:ph type="subTitle" idx="2"/>
          </p:nvPr>
        </p:nvSpPr>
        <p:spPr>
          <a:xfrm>
            <a:off x="1866275" y="1754780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Mercury is the closest planet to the Sun</a:t>
            </a:r>
            <a:endParaRPr dirty="0"/>
          </a:p>
        </p:txBody>
      </p:sp>
      <p:sp>
        <p:nvSpPr>
          <p:cNvPr id="445" name="Google Shape;445;p46"/>
          <p:cNvSpPr txBox="1">
            <a:spLocks noGrp="1"/>
          </p:cNvSpPr>
          <p:nvPr>
            <p:ph type="subTitle" idx="3"/>
          </p:nvPr>
        </p:nvSpPr>
        <p:spPr>
          <a:xfrm>
            <a:off x="1866275" y="2498190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sp>
        <p:nvSpPr>
          <p:cNvPr id="446" name="Google Shape;446;p46"/>
          <p:cNvSpPr txBox="1">
            <a:spLocks noGrp="1"/>
          </p:cNvSpPr>
          <p:nvPr>
            <p:ph type="subTitle" idx="4"/>
          </p:nvPr>
        </p:nvSpPr>
        <p:spPr>
          <a:xfrm>
            <a:off x="1866275" y="2874255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Venus has a beautiful name but it’s hot</a:t>
            </a:r>
            <a:endParaRPr/>
          </a:p>
        </p:txBody>
      </p:sp>
      <p:grpSp>
        <p:nvGrpSpPr>
          <p:cNvPr id="448" name="Google Shape;448;p46"/>
          <p:cNvGrpSpPr/>
          <p:nvPr/>
        </p:nvGrpSpPr>
        <p:grpSpPr>
          <a:xfrm>
            <a:off x="1167345" y="1617354"/>
            <a:ext cx="466789" cy="465784"/>
            <a:chOff x="1265289" y="1282849"/>
            <a:chExt cx="402960" cy="402127"/>
          </a:xfrm>
        </p:grpSpPr>
        <p:sp>
          <p:nvSpPr>
            <p:cNvPr id="449" name="Google Shape;449;p46"/>
            <p:cNvSpPr/>
            <p:nvPr/>
          </p:nvSpPr>
          <p:spPr>
            <a:xfrm>
              <a:off x="1265289" y="1282849"/>
              <a:ext cx="402960" cy="402127"/>
            </a:xfrm>
            <a:custGeom>
              <a:avLst/>
              <a:gdLst/>
              <a:ahLst/>
              <a:cxnLst/>
              <a:rect l="l" t="t" r="r" b="b"/>
              <a:pathLst>
                <a:path w="17414" h="17378" extrusionOk="0">
                  <a:moveTo>
                    <a:pt x="9907" y="7207"/>
                  </a:moveTo>
                  <a:lnTo>
                    <a:pt x="10988" y="9918"/>
                  </a:lnTo>
                  <a:lnTo>
                    <a:pt x="6428" y="9918"/>
                  </a:lnTo>
                  <a:lnTo>
                    <a:pt x="7508" y="7207"/>
                  </a:lnTo>
                  <a:close/>
                  <a:moveTo>
                    <a:pt x="9562" y="10592"/>
                  </a:moveTo>
                  <a:lnTo>
                    <a:pt x="8716" y="12739"/>
                  </a:lnTo>
                  <a:lnTo>
                    <a:pt x="7853" y="10592"/>
                  </a:lnTo>
                  <a:close/>
                  <a:moveTo>
                    <a:pt x="7117" y="10592"/>
                  </a:moveTo>
                  <a:lnTo>
                    <a:pt x="8214" y="13303"/>
                  </a:lnTo>
                  <a:lnTo>
                    <a:pt x="3653" y="13303"/>
                  </a:lnTo>
                  <a:lnTo>
                    <a:pt x="4735" y="10592"/>
                  </a:lnTo>
                  <a:close/>
                  <a:moveTo>
                    <a:pt x="12696" y="10592"/>
                  </a:moveTo>
                  <a:lnTo>
                    <a:pt x="13777" y="13303"/>
                  </a:lnTo>
                  <a:lnTo>
                    <a:pt x="9217" y="13303"/>
                  </a:lnTo>
                  <a:lnTo>
                    <a:pt x="10298" y="10592"/>
                  </a:lnTo>
                  <a:close/>
                  <a:moveTo>
                    <a:pt x="6787" y="13993"/>
                  </a:moveTo>
                  <a:lnTo>
                    <a:pt x="5926" y="16124"/>
                  </a:lnTo>
                  <a:lnTo>
                    <a:pt x="5063" y="13993"/>
                  </a:lnTo>
                  <a:close/>
                  <a:moveTo>
                    <a:pt x="12352" y="13993"/>
                  </a:moveTo>
                  <a:lnTo>
                    <a:pt x="11489" y="16124"/>
                  </a:lnTo>
                  <a:lnTo>
                    <a:pt x="10643" y="13993"/>
                  </a:lnTo>
                  <a:close/>
                  <a:moveTo>
                    <a:pt x="4343" y="13993"/>
                  </a:moveTo>
                  <a:lnTo>
                    <a:pt x="5425" y="16704"/>
                  </a:lnTo>
                  <a:lnTo>
                    <a:pt x="863" y="16704"/>
                  </a:lnTo>
                  <a:lnTo>
                    <a:pt x="1945" y="13993"/>
                  </a:lnTo>
                  <a:close/>
                  <a:moveTo>
                    <a:pt x="9907" y="13993"/>
                  </a:moveTo>
                  <a:lnTo>
                    <a:pt x="10988" y="16704"/>
                  </a:lnTo>
                  <a:lnTo>
                    <a:pt x="6428" y="16704"/>
                  </a:lnTo>
                  <a:lnTo>
                    <a:pt x="7508" y="13993"/>
                  </a:lnTo>
                  <a:close/>
                  <a:moveTo>
                    <a:pt x="15470" y="13993"/>
                  </a:moveTo>
                  <a:lnTo>
                    <a:pt x="16552" y="16704"/>
                  </a:lnTo>
                  <a:lnTo>
                    <a:pt x="11991" y="16704"/>
                  </a:lnTo>
                  <a:lnTo>
                    <a:pt x="13088" y="13993"/>
                  </a:lnTo>
                  <a:close/>
                  <a:moveTo>
                    <a:pt x="8713" y="1"/>
                  </a:moveTo>
                  <a:cubicBezTo>
                    <a:pt x="8625" y="1"/>
                    <a:pt x="8535" y="36"/>
                    <a:pt x="8465" y="107"/>
                  </a:cubicBezTo>
                  <a:lnTo>
                    <a:pt x="6428" y="2144"/>
                  </a:lnTo>
                  <a:cubicBezTo>
                    <a:pt x="6334" y="2238"/>
                    <a:pt x="6302" y="2380"/>
                    <a:pt x="6365" y="2506"/>
                  </a:cubicBezTo>
                  <a:cubicBezTo>
                    <a:pt x="6411" y="2646"/>
                    <a:pt x="6537" y="2725"/>
                    <a:pt x="6678" y="2725"/>
                  </a:cubicBezTo>
                  <a:lnTo>
                    <a:pt x="7696" y="2725"/>
                  </a:lnTo>
                  <a:lnTo>
                    <a:pt x="7696" y="6518"/>
                  </a:lnTo>
                  <a:lnTo>
                    <a:pt x="7289" y="6518"/>
                  </a:lnTo>
                  <a:cubicBezTo>
                    <a:pt x="7148" y="6518"/>
                    <a:pt x="7023" y="6612"/>
                    <a:pt x="6975" y="6737"/>
                  </a:cubicBezTo>
                  <a:lnTo>
                    <a:pt x="5690" y="9918"/>
                  </a:lnTo>
                  <a:lnTo>
                    <a:pt x="4499" y="9918"/>
                  </a:lnTo>
                  <a:cubicBezTo>
                    <a:pt x="4359" y="9918"/>
                    <a:pt x="4233" y="9997"/>
                    <a:pt x="4186" y="10122"/>
                  </a:cubicBezTo>
                  <a:lnTo>
                    <a:pt x="2917" y="13303"/>
                  </a:lnTo>
                  <a:lnTo>
                    <a:pt x="1726" y="13303"/>
                  </a:lnTo>
                  <a:cubicBezTo>
                    <a:pt x="1584" y="13303"/>
                    <a:pt x="1459" y="13397"/>
                    <a:pt x="1396" y="13522"/>
                  </a:cubicBezTo>
                  <a:lnTo>
                    <a:pt x="48" y="16924"/>
                  </a:lnTo>
                  <a:cubicBezTo>
                    <a:pt x="1" y="17018"/>
                    <a:pt x="17" y="17143"/>
                    <a:pt x="80" y="17237"/>
                  </a:cubicBezTo>
                  <a:cubicBezTo>
                    <a:pt x="142" y="17331"/>
                    <a:pt x="253" y="17378"/>
                    <a:pt x="362" y="17378"/>
                  </a:cubicBezTo>
                  <a:lnTo>
                    <a:pt x="17053" y="17378"/>
                  </a:lnTo>
                  <a:cubicBezTo>
                    <a:pt x="17179" y="17378"/>
                    <a:pt x="17273" y="17331"/>
                    <a:pt x="17335" y="17237"/>
                  </a:cubicBezTo>
                  <a:cubicBezTo>
                    <a:pt x="17398" y="17143"/>
                    <a:pt x="17413" y="17018"/>
                    <a:pt x="17367" y="16924"/>
                  </a:cubicBezTo>
                  <a:lnTo>
                    <a:pt x="16019" y="13522"/>
                  </a:lnTo>
                  <a:cubicBezTo>
                    <a:pt x="15971" y="13397"/>
                    <a:pt x="15846" y="13303"/>
                    <a:pt x="15706" y="13303"/>
                  </a:cubicBezTo>
                  <a:lnTo>
                    <a:pt x="14498" y="13303"/>
                  </a:lnTo>
                  <a:lnTo>
                    <a:pt x="13229" y="10122"/>
                  </a:lnTo>
                  <a:cubicBezTo>
                    <a:pt x="13182" y="9997"/>
                    <a:pt x="13056" y="9918"/>
                    <a:pt x="12916" y="9918"/>
                  </a:cubicBezTo>
                  <a:lnTo>
                    <a:pt x="11725" y="9918"/>
                  </a:lnTo>
                  <a:lnTo>
                    <a:pt x="10455" y="6737"/>
                  </a:lnTo>
                  <a:cubicBezTo>
                    <a:pt x="10392" y="6612"/>
                    <a:pt x="10267" y="6518"/>
                    <a:pt x="10141" y="6518"/>
                  </a:cubicBezTo>
                  <a:lnTo>
                    <a:pt x="9734" y="6518"/>
                  </a:lnTo>
                  <a:lnTo>
                    <a:pt x="9734" y="6141"/>
                  </a:lnTo>
                  <a:cubicBezTo>
                    <a:pt x="9734" y="5968"/>
                    <a:pt x="9577" y="5812"/>
                    <a:pt x="9389" y="5812"/>
                  </a:cubicBezTo>
                  <a:cubicBezTo>
                    <a:pt x="9201" y="5812"/>
                    <a:pt x="9044" y="5968"/>
                    <a:pt x="9044" y="6141"/>
                  </a:cubicBezTo>
                  <a:lnTo>
                    <a:pt x="9044" y="6518"/>
                  </a:lnTo>
                  <a:lnTo>
                    <a:pt x="8371" y="6518"/>
                  </a:lnTo>
                  <a:lnTo>
                    <a:pt x="8371" y="2380"/>
                  </a:lnTo>
                  <a:cubicBezTo>
                    <a:pt x="8371" y="2192"/>
                    <a:pt x="8214" y="2035"/>
                    <a:pt x="8026" y="2035"/>
                  </a:cubicBezTo>
                  <a:lnTo>
                    <a:pt x="7493" y="2035"/>
                  </a:lnTo>
                  <a:lnTo>
                    <a:pt x="8716" y="828"/>
                  </a:lnTo>
                  <a:lnTo>
                    <a:pt x="9922" y="2035"/>
                  </a:lnTo>
                  <a:lnTo>
                    <a:pt x="9389" y="2035"/>
                  </a:lnTo>
                  <a:cubicBezTo>
                    <a:pt x="9201" y="2035"/>
                    <a:pt x="9044" y="2192"/>
                    <a:pt x="9044" y="2380"/>
                  </a:cubicBezTo>
                  <a:lnTo>
                    <a:pt x="9044" y="3101"/>
                  </a:lnTo>
                  <a:cubicBezTo>
                    <a:pt x="9044" y="3289"/>
                    <a:pt x="9201" y="3430"/>
                    <a:pt x="9389" y="3430"/>
                  </a:cubicBezTo>
                  <a:cubicBezTo>
                    <a:pt x="9577" y="3430"/>
                    <a:pt x="9734" y="3289"/>
                    <a:pt x="9734" y="3101"/>
                  </a:cubicBezTo>
                  <a:lnTo>
                    <a:pt x="9734" y="2725"/>
                  </a:lnTo>
                  <a:lnTo>
                    <a:pt x="10753" y="2725"/>
                  </a:lnTo>
                  <a:cubicBezTo>
                    <a:pt x="10878" y="2725"/>
                    <a:pt x="11004" y="2646"/>
                    <a:pt x="11067" y="2506"/>
                  </a:cubicBezTo>
                  <a:cubicBezTo>
                    <a:pt x="11113" y="2380"/>
                    <a:pt x="11082" y="2238"/>
                    <a:pt x="10988" y="2144"/>
                  </a:cubicBezTo>
                  <a:lnTo>
                    <a:pt x="8950" y="107"/>
                  </a:lnTo>
                  <a:cubicBezTo>
                    <a:pt x="8887" y="36"/>
                    <a:pt x="8801" y="1"/>
                    <a:pt x="8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1505760" y="1543521"/>
              <a:ext cx="43526" cy="31702"/>
            </a:xfrm>
            <a:custGeom>
              <a:avLst/>
              <a:gdLst/>
              <a:ahLst/>
              <a:cxnLst/>
              <a:rect l="l" t="t" r="r" b="b"/>
              <a:pathLst>
                <a:path w="1881" h="1370" extrusionOk="0">
                  <a:moveTo>
                    <a:pt x="658" y="1"/>
                  </a:moveTo>
                  <a:cubicBezTo>
                    <a:pt x="518" y="1"/>
                    <a:pt x="392" y="95"/>
                    <a:pt x="345" y="220"/>
                  </a:cubicBezTo>
                  <a:lnTo>
                    <a:pt x="79" y="895"/>
                  </a:lnTo>
                  <a:cubicBezTo>
                    <a:pt x="0" y="1066"/>
                    <a:pt x="94" y="1271"/>
                    <a:pt x="267" y="1348"/>
                  </a:cubicBezTo>
                  <a:cubicBezTo>
                    <a:pt x="306" y="1363"/>
                    <a:pt x="347" y="1370"/>
                    <a:pt x="388" y="1370"/>
                  </a:cubicBezTo>
                  <a:cubicBezTo>
                    <a:pt x="525" y="1370"/>
                    <a:pt x="658" y="1290"/>
                    <a:pt x="706" y="1145"/>
                  </a:cubicBezTo>
                  <a:lnTo>
                    <a:pt x="894" y="690"/>
                  </a:lnTo>
                  <a:lnTo>
                    <a:pt x="1536" y="690"/>
                  </a:lnTo>
                  <a:cubicBezTo>
                    <a:pt x="1724" y="690"/>
                    <a:pt x="1881" y="533"/>
                    <a:pt x="1881" y="345"/>
                  </a:cubicBezTo>
                  <a:cubicBezTo>
                    <a:pt x="1881" y="157"/>
                    <a:pt x="1724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1377032" y="1543521"/>
              <a:ext cx="43526" cy="31702"/>
            </a:xfrm>
            <a:custGeom>
              <a:avLst/>
              <a:gdLst/>
              <a:ahLst/>
              <a:cxnLst/>
              <a:rect l="l" t="t" r="r" b="b"/>
              <a:pathLst>
                <a:path w="1881" h="1370" extrusionOk="0">
                  <a:moveTo>
                    <a:pt x="658" y="1"/>
                  </a:moveTo>
                  <a:cubicBezTo>
                    <a:pt x="517" y="1"/>
                    <a:pt x="391" y="95"/>
                    <a:pt x="345" y="220"/>
                  </a:cubicBezTo>
                  <a:lnTo>
                    <a:pt x="78" y="895"/>
                  </a:lnTo>
                  <a:cubicBezTo>
                    <a:pt x="0" y="1066"/>
                    <a:pt x="94" y="1271"/>
                    <a:pt x="266" y="1348"/>
                  </a:cubicBezTo>
                  <a:cubicBezTo>
                    <a:pt x="305" y="1363"/>
                    <a:pt x="346" y="1370"/>
                    <a:pt x="385" y="1370"/>
                  </a:cubicBezTo>
                  <a:cubicBezTo>
                    <a:pt x="519" y="1370"/>
                    <a:pt x="645" y="1290"/>
                    <a:pt x="705" y="1145"/>
                  </a:cubicBezTo>
                  <a:lnTo>
                    <a:pt x="893" y="690"/>
                  </a:lnTo>
                  <a:lnTo>
                    <a:pt x="1536" y="690"/>
                  </a:lnTo>
                  <a:cubicBezTo>
                    <a:pt x="1724" y="690"/>
                    <a:pt x="1881" y="533"/>
                    <a:pt x="1881" y="345"/>
                  </a:cubicBezTo>
                  <a:cubicBezTo>
                    <a:pt x="1881" y="157"/>
                    <a:pt x="1724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1441569" y="1622244"/>
              <a:ext cx="43179" cy="31470"/>
            </a:xfrm>
            <a:custGeom>
              <a:avLst/>
              <a:gdLst/>
              <a:ahLst/>
              <a:cxnLst/>
              <a:rect l="l" t="t" r="r" b="b"/>
              <a:pathLst>
                <a:path w="1866" h="1360" extrusionOk="0">
                  <a:moveTo>
                    <a:pt x="659" y="0"/>
                  </a:moveTo>
                  <a:cubicBezTo>
                    <a:pt x="517" y="0"/>
                    <a:pt x="392" y="78"/>
                    <a:pt x="345" y="220"/>
                  </a:cubicBezTo>
                  <a:lnTo>
                    <a:pt x="63" y="893"/>
                  </a:lnTo>
                  <a:cubicBezTo>
                    <a:pt x="1" y="1066"/>
                    <a:pt x="78" y="1269"/>
                    <a:pt x="251" y="1332"/>
                  </a:cubicBezTo>
                  <a:cubicBezTo>
                    <a:pt x="293" y="1351"/>
                    <a:pt x="337" y="1360"/>
                    <a:pt x="381" y="1360"/>
                  </a:cubicBezTo>
                  <a:cubicBezTo>
                    <a:pt x="515" y="1360"/>
                    <a:pt x="643" y="1274"/>
                    <a:pt x="690" y="1144"/>
                  </a:cubicBezTo>
                  <a:lnTo>
                    <a:pt x="878" y="673"/>
                  </a:lnTo>
                  <a:lnTo>
                    <a:pt x="1537" y="673"/>
                  </a:lnTo>
                  <a:cubicBezTo>
                    <a:pt x="1725" y="673"/>
                    <a:pt x="1865" y="533"/>
                    <a:pt x="1865" y="345"/>
                  </a:cubicBezTo>
                  <a:cubicBezTo>
                    <a:pt x="1865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1570297" y="1622244"/>
              <a:ext cx="43202" cy="31470"/>
            </a:xfrm>
            <a:custGeom>
              <a:avLst/>
              <a:gdLst/>
              <a:ahLst/>
              <a:cxnLst/>
              <a:rect l="l" t="t" r="r" b="b"/>
              <a:pathLst>
                <a:path w="1867" h="1360" extrusionOk="0">
                  <a:moveTo>
                    <a:pt x="659" y="0"/>
                  </a:moveTo>
                  <a:cubicBezTo>
                    <a:pt x="518" y="0"/>
                    <a:pt x="393" y="78"/>
                    <a:pt x="345" y="220"/>
                  </a:cubicBezTo>
                  <a:lnTo>
                    <a:pt x="63" y="893"/>
                  </a:lnTo>
                  <a:cubicBezTo>
                    <a:pt x="1" y="1066"/>
                    <a:pt x="80" y="1269"/>
                    <a:pt x="251" y="1332"/>
                  </a:cubicBezTo>
                  <a:cubicBezTo>
                    <a:pt x="297" y="1351"/>
                    <a:pt x="343" y="1360"/>
                    <a:pt x="388" y="1360"/>
                  </a:cubicBezTo>
                  <a:cubicBezTo>
                    <a:pt x="525" y="1360"/>
                    <a:pt x="647" y="1274"/>
                    <a:pt x="707" y="1144"/>
                  </a:cubicBezTo>
                  <a:lnTo>
                    <a:pt x="878" y="673"/>
                  </a:lnTo>
                  <a:lnTo>
                    <a:pt x="1537" y="673"/>
                  </a:lnTo>
                  <a:cubicBezTo>
                    <a:pt x="1725" y="673"/>
                    <a:pt x="1866" y="533"/>
                    <a:pt x="1866" y="345"/>
                  </a:cubicBezTo>
                  <a:cubicBezTo>
                    <a:pt x="1866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1312818" y="1622244"/>
              <a:ext cx="43202" cy="31470"/>
            </a:xfrm>
            <a:custGeom>
              <a:avLst/>
              <a:gdLst/>
              <a:ahLst/>
              <a:cxnLst/>
              <a:rect l="l" t="t" r="r" b="b"/>
              <a:pathLst>
                <a:path w="1867" h="1360" extrusionOk="0">
                  <a:moveTo>
                    <a:pt x="659" y="0"/>
                  </a:moveTo>
                  <a:cubicBezTo>
                    <a:pt x="518" y="0"/>
                    <a:pt x="393" y="78"/>
                    <a:pt x="330" y="220"/>
                  </a:cubicBezTo>
                  <a:lnTo>
                    <a:pt x="63" y="893"/>
                  </a:lnTo>
                  <a:cubicBezTo>
                    <a:pt x="0" y="1066"/>
                    <a:pt x="79" y="1269"/>
                    <a:pt x="251" y="1332"/>
                  </a:cubicBezTo>
                  <a:cubicBezTo>
                    <a:pt x="293" y="1351"/>
                    <a:pt x="338" y="1360"/>
                    <a:pt x="381" y="1360"/>
                  </a:cubicBezTo>
                  <a:cubicBezTo>
                    <a:pt x="515" y="1360"/>
                    <a:pt x="643" y="1274"/>
                    <a:pt x="690" y="1144"/>
                  </a:cubicBezTo>
                  <a:lnTo>
                    <a:pt x="878" y="673"/>
                  </a:lnTo>
                  <a:lnTo>
                    <a:pt x="1536" y="673"/>
                  </a:lnTo>
                  <a:cubicBezTo>
                    <a:pt x="1709" y="673"/>
                    <a:pt x="1866" y="533"/>
                    <a:pt x="1866" y="345"/>
                  </a:cubicBezTo>
                  <a:cubicBezTo>
                    <a:pt x="1866" y="157"/>
                    <a:pt x="1709" y="0"/>
                    <a:pt x="1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1441569" y="1465192"/>
              <a:ext cx="43179" cy="31355"/>
            </a:xfrm>
            <a:custGeom>
              <a:avLst/>
              <a:gdLst/>
              <a:ahLst/>
              <a:cxnLst/>
              <a:rect l="l" t="t" r="r" b="b"/>
              <a:pathLst>
                <a:path w="1866" h="1355" extrusionOk="0">
                  <a:moveTo>
                    <a:pt x="659" y="0"/>
                  </a:moveTo>
                  <a:cubicBezTo>
                    <a:pt x="517" y="0"/>
                    <a:pt x="392" y="79"/>
                    <a:pt x="345" y="220"/>
                  </a:cubicBezTo>
                  <a:lnTo>
                    <a:pt x="63" y="894"/>
                  </a:lnTo>
                  <a:cubicBezTo>
                    <a:pt x="1" y="1066"/>
                    <a:pt x="78" y="1271"/>
                    <a:pt x="251" y="1333"/>
                  </a:cubicBezTo>
                  <a:cubicBezTo>
                    <a:pt x="291" y="1348"/>
                    <a:pt x="332" y="1355"/>
                    <a:pt x="373" y="1355"/>
                  </a:cubicBezTo>
                  <a:cubicBezTo>
                    <a:pt x="510" y="1355"/>
                    <a:pt x="642" y="1277"/>
                    <a:pt x="690" y="1145"/>
                  </a:cubicBezTo>
                  <a:lnTo>
                    <a:pt x="878" y="675"/>
                  </a:lnTo>
                  <a:lnTo>
                    <a:pt x="1537" y="675"/>
                  </a:lnTo>
                  <a:cubicBezTo>
                    <a:pt x="1725" y="675"/>
                    <a:pt x="1865" y="533"/>
                    <a:pt x="1865" y="345"/>
                  </a:cubicBezTo>
                  <a:cubicBezTo>
                    <a:pt x="1865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1587698" y="1480071"/>
              <a:ext cx="78745" cy="78699"/>
            </a:xfrm>
            <a:custGeom>
              <a:avLst/>
              <a:gdLst/>
              <a:ahLst/>
              <a:cxnLst/>
              <a:rect l="l" t="t" r="r" b="b"/>
              <a:pathLst>
                <a:path w="3403" h="3401" extrusionOk="0">
                  <a:moveTo>
                    <a:pt x="1710" y="1098"/>
                  </a:moveTo>
                  <a:lnTo>
                    <a:pt x="1850" y="1395"/>
                  </a:lnTo>
                  <a:cubicBezTo>
                    <a:pt x="1882" y="1474"/>
                    <a:pt x="1944" y="1520"/>
                    <a:pt x="2007" y="1552"/>
                  </a:cubicBezTo>
                  <a:lnTo>
                    <a:pt x="2305" y="1693"/>
                  </a:lnTo>
                  <a:lnTo>
                    <a:pt x="2007" y="1850"/>
                  </a:lnTo>
                  <a:cubicBezTo>
                    <a:pt x="1944" y="1881"/>
                    <a:pt x="1882" y="1928"/>
                    <a:pt x="1850" y="2007"/>
                  </a:cubicBezTo>
                  <a:lnTo>
                    <a:pt x="1710" y="2304"/>
                  </a:lnTo>
                  <a:lnTo>
                    <a:pt x="1553" y="2007"/>
                  </a:lnTo>
                  <a:cubicBezTo>
                    <a:pt x="1522" y="1928"/>
                    <a:pt x="1474" y="1881"/>
                    <a:pt x="1396" y="1850"/>
                  </a:cubicBezTo>
                  <a:lnTo>
                    <a:pt x="1098" y="1693"/>
                  </a:lnTo>
                  <a:lnTo>
                    <a:pt x="1396" y="1552"/>
                  </a:lnTo>
                  <a:cubicBezTo>
                    <a:pt x="1474" y="1520"/>
                    <a:pt x="1522" y="1474"/>
                    <a:pt x="1553" y="1395"/>
                  </a:cubicBezTo>
                  <a:lnTo>
                    <a:pt x="1710" y="1098"/>
                  </a:lnTo>
                  <a:close/>
                  <a:moveTo>
                    <a:pt x="1710" y="1"/>
                  </a:moveTo>
                  <a:cubicBezTo>
                    <a:pt x="1568" y="1"/>
                    <a:pt x="1459" y="78"/>
                    <a:pt x="1396" y="189"/>
                  </a:cubicBezTo>
                  <a:lnTo>
                    <a:pt x="1004" y="987"/>
                  </a:lnTo>
                  <a:lnTo>
                    <a:pt x="189" y="1395"/>
                  </a:lnTo>
                  <a:cubicBezTo>
                    <a:pt x="80" y="1458"/>
                    <a:pt x="1" y="1568"/>
                    <a:pt x="1" y="1693"/>
                  </a:cubicBezTo>
                  <a:cubicBezTo>
                    <a:pt x="1" y="1834"/>
                    <a:pt x="80" y="1944"/>
                    <a:pt x="189" y="2007"/>
                  </a:cubicBezTo>
                  <a:lnTo>
                    <a:pt x="1004" y="2414"/>
                  </a:lnTo>
                  <a:lnTo>
                    <a:pt x="1396" y="3213"/>
                  </a:lnTo>
                  <a:cubicBezTo>
                    <a:pt x="1459" y="3323"/>
                    <a:pt x="1568" y="3401"/>
                    <a:pt x="1710" y="3401"/>
                  </a:cubicBezTo>
                  <a:cubicBezTo>
                    <a:pt x="1835" y="3401"/>
                    <a:pt x="1944" y="3323"/>
                    <a:pt x="2007" y="3213"/>
                  </a:cubicBezTo>
                  <a:lnTo>
                    <a:pt x="2414" y="2414"/>
                  </a:lnTo>
                  <a:lnTo>
                    <a:pt x="3214" y="2007"/>
                  </a:lnTo>
                  <a:cubicBezTo>
                    <a:pt x="3323" y="1944"/>
                    <a:pt x="3402" y="1834"/>
                    <a:pt x="3402" y="1693"/>
                  </a:cubicBezTo>
                  <a:cubicBezTo>
                    <a:pt x="3402" y="1568"/>
                    <a:pt x="3323" y="1458"/>
                    <a:pt x="3214" y="1395"/>
                  </a:cubicBezTo>
                  <a:lnTo>
                    <a:pt x="2414" y="987"/>
                  </a:lnTo>
                  <a:lnTo>
                    <a:pt x="2007" y="189"/>
                  </a:lnTo>
                  <a:cubicBezTo>
                    <a:pt x="1944" y="78"/>
                    <a:pt x="1835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1347621" y="1370180"/>
              <a:ext cx="78375" cy="78722"/>
            </a:xfrm>
            <a:custGeom>
              <a:avLst/>
              <a:gdLst/>
              <a:ahLst/>
              <a:cxnLst/>
              <a:rect l="l" t="t" r="r" b="b"/>
              <a:pathLst>
                <a:path w="3387" h="3402" extrusionOk="0">
                  <a:moveTo>
                    <a:pt x="1694" y="1097"/>
                  </a:moveTo>
                  <a:lnTo>
                    <a:pt x="1835" y="1396"/>
                  </a:lnTo>
                  <a:cubicBezTo>
                    <a:pt x="1882" y="1458"/>
                    <a:pt x="1929" y="1521"/>
                    <a:pt x="1992" y="1552"/>
                  </a:cubicBezTo>
                  <a:lnTo>
                    <a:pt x="2289" y="1693"/>
                  </a:lnTo>
                  <a:lnTo>
                    <a:pt x="1992" y="1850"/>
                  </a:lnTo>
                  <a:cubicBezTo>
                    <a:pt x="1929" y="1881"/>
                    <a:pt x="1882" y="1929"/>
                    <a:pt x="1835" y="2006"/>
                  </a:cubicBezTo>
                  <a:lnTo>
                    <a:pt x="1694" y="2305"/>
                  </a:lnTo>
                  <a:lnTo>
                    <a:pt x="1537" y="2006"/>
                  </a:lnTo>
                  <a:cubicBezTo>
                    <a:pt x="1505" y="1929"/>
                    <a:pt x="1459" y="1881"/>
                    <a:pt x="1396" y="1850"/>
                  </a:cubicBezTo>
                  <a:lnTo>
                    <a:pt x="1098" y="1693"/>
                  </a:lnTo>
                  <a:lnTo>
                    <a:pt x="1396" y="1552"/>
                  </a:lnTo>
                  <a:cubicBezTo>
                    <a:pt x="1459" y="1521"/>
                    <a:pt x="1505" y="1458"/>
                    <a:pt x="1537" y="1396"/>
                  </a:cubicBezTo>
                  <a:lnTo>
                    <a:pt x="1694" y="1097"/>
                  </a:lnTo>
                  <a:close/>
                  <a:moveTo>
                    <a:pt x="1694" y="0"/>
                  </a:moveTo>
                  <a:cubicBezTo>
                    <a:pt x="1568" y="0"/>
                    <a:pt x="1443" y="79"/>
                    <a:pt x="1396" y="188"/>
                  </a:cubicBezTo>
                  <a:lnTo>
                    <a:pt x="989" y="988"/>
                  </a:lnTo>
                  <a:lnTo>
                    <a:pt x="189" y="1396"/>
                  </a:lnTo>
                  <a:cubicBezTo>
                    <a:pt x="64" y="1458"/>
                    <a:pt x="1" y="1568"/>
                    <a:pt x="1" y="1693"/>
                  </a:cubicBezTo>
                  <a:cubicBezTo>
                    <a:pt x="1" y="1835"/>
                    <a:pt x="64" y="1944"/>
                    <a:pt x="189" y="2006"/>
                  </a:cubicBezTo>
                  <a:lnTo>
                    <a:pt x="989" y="2399"/>
                  </a:lnTo>
                  <a:lnTo>
                    <a:pt x="1396" y="3214"/>
                  </a:lnTo>
                  <a:cubicBezTo>
                    <a:pt x="1443" y="3323"/>
                    <a:pt x="1568" y="3402"/>
                    <a:pt x="1694" y="3402"/>
                  </a:cubicBezTo>
                  <a:cubicBezTo>
                    <a:pt x="1819" y="3402"/>
                    <a:pt x="1944" y="3323"/>
                    <a:pt x="1992" y="3214"/>
                  </a:cubicBezTo>
                  <a:lnTo>
                    <a:pt x="2399" y="2399"/>
                  </a:lnTo>
                  <a:lnTo>
                    <a:pt x="3198" y="2006"/>
                  </a:lnTo>
                  <a:cubicBezTo>
                    <a:pt x="3323" y="1944"/>
                    <a:pt x="3386" y="1835"/>
                    <a:pt x="3386" y="1693"/>
                  </a:cubicBezTo>
                  <a:cubicBezTo>
                    <a:pt x="3386" y="1568"/>
                    <a:pt x="3323" y="1458"/>
                    <a:pt x="3198" y="1396"/>
                  </a:cubicBezTo>
                  <a:lnTo>
                    <a:pt x="2399" y="988"/>
                  </a:lnTo>
                  <a:lnTo>
                    <a:pt x="1992" y="188"/>
                  </a:lnTo>
                  <a:cubicBezTo>
                    <a:pt x="1944" y="79"/>
                    <a:pt x="1819" y="0"/>
                    <a:pt x="1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1265682" y="1418056"/>
              <a:ext cx="109915" cy="109915"/>
            </a:xfrm>
            <a:custGeom>
              <a:avLst/>
              <a:gdLst/>
              <a:ahLst/>
              <a:cxnLst/>
              <a:rect l="l" t="t" r="r" b="b"/>
              <a:pathLst>
                <a:path w="4750" h="4750" extrusionOk="0">
                  <a:moveTo>
                    <a:pt x="2382" y="1411"/>
                  </a:moveTo>
                  <a:lnTo>
                    <a:pt x="2570" y="1975"/>
                  </a:lnTo>
                  <a:cubicBezTo>
                    <a:pt x="2602" y="2069"/>
                    <a:pt x="2681" y="2148"/>
                    <a:pt x="2790" y="2194"/>
                  </a:cubicBezTo>
                  <a:lnTo>
                    <a:pt x="3339" y="2382"/>
                  </a:lnTo>
                  <a:lnTo>
                    <a:pt x="2790" y="2570"/>
                  </a:lnTo>
                  <a:cubicBezTo>
                    <a:pt x="2681" y="2602"/>
                    <a:pt x="2602" y="2681"/>
                    <a:pt x="2570" y="2775"/>
                  </a:cubicBezTo>
                  <a:lnTo>
                    <a:pt x="2382" y="3339"/>
                  </a:lnTo>
                  <a:lnTo>
                    <a:pt x="2194" y="2775"/>
                  </a:lnTo>
                  <a:cubicBezTo>
                    <a:pt x="2163" y="2681"/>
                    <a:pt x="2085" y="2602"/>
                    <a:pt x="1975" y="2570"/>
                  </a:cubicBezTo>
                  <a:lnTo>
                    <a:pt x="1411" y="2382"/>
                  </a:lnTo>
                  <a:lnTo>
                    <a:pt x="1975" y="2194"/>
                  </a:lnTo>
                  <a:cubicBezTo>
                    <a:pt x="2085" y="2148"/>
                    <a:pt x="2163" y="2069"/>
                    <a:pt x="2194" y="1975"/>
                  </a:cubicBezTo>
                  <a:lnTo>
                    <a:pt x="2382" y="1411"/>
                  </a:lnTo>
                  <a:close/>
                  <a:moveTo>
                    <a:pt x="2382" y="0"/>
                  </a:moveTo>
                  <a:cubicBezTo>
                    <a:pt x="2242" y="0"/>
                    <a:pt x="2100" y="94"/>
                    <a:pt x="2054" y="236"/>
                  </a:cubicBezTo>
                  <a:lnTo>
                    <a:pt x="1599" y="1599"/>
                  </a:lnTo>
                  <a:lnTo>
                    <a:pt x="236" y="2054"/>
                  </a:lnTo>
                  <a:cubicBezTo>
                    <a:pt x="94" y="2100"/>
                    <a:pt x="0" y="2225"/>
                    <a:pt x="0" y="2382"/>
                  </a:cubicBezTo>
                  <a:cubicBezTo>
                    <a:pt x="0" y="2524"/>
                    <a:pt x="94" y="2649"/>
                    <a:pt x="236" y="2696"/>
                  </a:cubicBezTo>
                  <a:lnTo>
                    <a:pt x="1599" y="3151"/>
                  </a:lnTo>
                  <a:lnTo>
                    <a:pt x="2054" y="4514"/>
                  </a:lnTo>
                  <a:cubicBezTo>
                    <a:pt x="2100" y="4655"/>
                    <a:pt x="2242" y="4749"/>
                    <a:pt x="2382" y="4749"/>
                  </a:cubicBezTo>
                  <a:cubicBezTo>
                    <a:pt x="2524" y="4749"/>
                    <a:pt x="2649" y="4655"/>
                    <a:pt x="2696" y="4514"/>
                  </a:cubicBezTo>
                  <a:lnTo>
                    <a:pt x="3166" y="3151"/>
                  </a:lnTo>
                  <a:lnTo>
                    <a:pt x="4530" y="2696"/>
                  </a:lnTo>
                  <a:cubicBezTo>
                    <a:pt x="4670" y="2649"/>
                    <a:pt x="4749" y="2524"/>
                    <a:pt x="4749" y="2382"/>
                  </a:cubicBezTo>
                  <a:cubicBezTo>
                    <a:pt x="4749" y="2225"/>
                    <a:pt x="4670" y="2100"/>
                    <a:pt x="4530" y="2054"/>
                  </a:cubicBezTo>
                  <a:lnTo>
                    <a:pt x="3166" y="1599"/>
                  </a:lnTo>
                  <a:lnTo>
                    <a:pt x="2696" y="236"/>
                  </a:lnTo>
                  <a:cubicBezTo>
                    <a:pt x="2649" y="94"/>
                    <a:pt x="2524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1474567" y="1381773"/>
              <a:ext cx="15967" cy="15990"/>
            </a:xfrm>
            <a:custGeom>
              <a:avLst/>
              <a:gdLst/>
              <a:ahLst/>
              <a:cxnLst/>
              <a:rect l="l" t="t" r="r" b="b"/>
              <a:pathLst>
                <a:path w="690" h="691" extrusionOk="0">
                  <a:moveTo>
                    <a:pt x="345" y="1"/>
                  </a:moveTo>
                  <a:cubicBezTo>
                    <a:pt x="157" y="1"/>
                    <a:pt x="0" y="158"/>
                    <a:pt x="0" y="346"/>
                  </a:cubicBezTo>
                  <a:cubicBezTo>
                    <a:pt x="0" y="534"/>
                    <a:pt x="157" y="690"/>
                    <a:pt x="345" y="690"/>
                  </a:cubicBezTo>
                  <a:cubicBezTo>
                    <a:pt x="533" y="690"/>
                    <a:pt x="690" y="534"/>
                    <a:pt x="690" y="346"/>
                  </a:cubicBezTo>
                  <a:cubicBezTo>
                    <a:pt x="690" y="158"/>
                    <a:pt x="533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46"/>
          <p:cNvGrpSpPr/>
          <p:nvPr/>
        </p:nvGrpSpPr>
        <p:grpSpPr>
          <a:xfrm>
            <a:off x="1167800" y="2729503"/>
            <a:ext cx="465931" cy="465891"/>
            <a:chOff x="1265682" y="1969274"/>
            <a:chExt cx="402219" cy="402219"/>
          </a:xfrm>
        </p:grpSpPr>
        <p:sp>
          <p:nvSpPr>
            <p:cNvPr id="461" name="Google Shape;461;p46"/>
            <p:cNvSpPr/>
            <p:nvPr/>
          </p:nvSpPr>
          <p:spPr>
            <a:xfrm>
              <a:off x="1463691" y="1969274"/>
              <a:ext cx="204211" cy="402219"/>
            </a:xfrm>
            <a:custGeom>
              <a:avLst/>
              <a:gdLst/>
              <a:ahLst/>
              <a:cxnLst/>
              <a:rect l="l" t="t" r="r" b="b"/>
              <a:pathLst>
                <a:path w="8825" h="17382" extrusionOk="0">
                  <a:moveTo>
                    <a:pt x="4217" y="690"/>
                  </a:moveTo>
                  <a:cubicBezTo>
                    <a:pt x="6348" y="690"/>
                    <a:pt x="8150" y="2399"/>
                    <a:pt x="8150" y="4420"/>
                  </a:cubicBezTo>
                  <a:cubicBezTo>
                    <a:pt x="8150" y="6458"/>
                    <a:pt x="6488" y="8150"/>
                    <a:pt x="4420" y="8150"/>
                  </a:cubicBezTo>
                  <a:cubicBezTo>
                    <a:pt x="2336" y="8150"/>
                    <a:pt x="675" y="6458"/>
                    <a:pt x="675" y="4420"/>
                  </a:cubicBezTo>
                  <a:cubicBezTo>
                    <a:pt x="675" y="2289"/>
                    <a:pt x="2194" y="690"/>
                    <a:pt x="4217" y="690"/>
                  </a:cubicBezTo>
                  <a:close/>
                  <a:moveTo>
                    <a:pt x="5423" y="8714"/>
                  </a:moveTo>
                  <a:lnTo>
                    <a:pt x="5423" y="13652"/>
                  </a:lnTo>
                  <a:cubicBezTo>
                    <a:pt x="5423" y="13840"/>
                    <a:pt x="5579" y="13997"/>
                    <a:pt x="5767" y="13997"/>
                  </a:cubicBezTo>
                  <a:lnTo>
                    <a:pt x="6426" y="13997"/>
                  </a:lnTo>
                  <a:lnTo>
                    <a:pt x="4420" y="16504"/>
                  </a:lnTo>
                  <a:lnTo>
                    <a:pt x="2399" y="13997"/>
                  </a:lnTo>
                  <a:lnTo>
                    <a:pt x="3057" y="13997"/>
                  </a:lnTo>
                  <a:cubicBezTo>
                    <a:pt x="3245" y="13997"/>
                    <a:pt x="3402" y="13840"/>
                    <a:pt x="3402" y="13652"/>
                  </a:cubicBezTo>
                  <a:lnTo>
                    <a:pt x="3402" y="8714"/>
                  </a:lnTo>
                  <a:cubicBezTo>
                    <a:pt x="3730" y="8793"/>
                    <a:pt x="4060" y="8825"/>
                    <a:pt x="4420" y="8825"/>
                  </a:cubicBezTo>
                  <a:cubicBezTo>
                    <a:pt x="4764" y="8825"/>
                    <a:pt x="5094" y="8793"/>
                    <a:pt x="5423" y="8714"/>
                  </a:cubicBezTo>
                  <a:close/>
                  <a:moveTo>
                    <a:pt x="4217" y="1"/>
                  </a:moveTo>
                  <a:cubicBezTo>
                    <a:pt x="1787" y="1"/>
                    <a:pt x="0" y="1975"/>
                    <a:pt x="0" y="4420"/>
                  </a:cubicBezTo>
                  <a:cubicBezTo>
                    <a:pt x="0" y="6207"/>
                    <a:pt x="1082" y="7805"/>
                    <a:pt x="2712" y="8495"/>
                  </a:cubicBezTo>
                  <a:lnTo>
                    <a:pt x="2712" y="13307"/>
                  </a:lnTo>
                  <a:lnTo>
                    <a:pt x="1693" y="13307"/>
                  </a:lnTo>
                  <a:cubicBezTo>
                    <a:pt x="1567" y="13307"/>
                    <a:pt x="1442" y="13385"/>
                    <a:pt x="1395" y="13510"/>
                  </a:cubicBezTo>
                  <a:cubicBezTo>
                    <a:pt x="1333" y="13620"/>
                    <a:pt x="1348" y="13761"/>
                    <a:pt x="1427" y="13855"/>
                  </a:cubicBezTo>
                  <a:lnTo>
                    <a:pt x="4154" y="17256"/>
                  </a:lnTo>
                  <a:cubicBezTo>
                    <a:pt x="4217" y="17334"/>
                    <a:pt x="4311" y="17382"/>
                    <a:pt x="4420" y="17382"/>
                  </a:cubicBezTo>
                  <a:cubicBezTo>
                    <a:pt x="4514" y="17382"/>
                    <a:pt x="4608" y="17334"/>
                    <a:pt x="4670" y="17256"/>
                  </a:cubicBezTo>
                  <a:lnTo>
                    <a:pt x="7397" y="13855"/>
                  </a:lnTo>
                  <a:cubicBezTo>
                    <a:pt x="7476" y="13761"/>
                    <a:pt x="7491" y="13620"/>
                    <a:pt x="7429" y="13510"/>
                  </a:cubicBezTo>
                  <a:cubicBezTo>
                    <a:pt x="7382" y="13385"/>
                    <a:pt x="7257" y="13307"/>
                    <a:pt x="7132" y="13307"/>
                  </a:cubicBezTo>
                  <a:lnTo>
                    <a:pt x="6112" y="13307"/>
                  </a:lnTo>
                  <a:lnTo>
                    <a:pt x="6112" y="8495"/>
                  </a:lnTo>
                  <a:cubicBezTo>
                    <a:pt x="7742" y="7805"/>
                    <a:pt x="8824" y="6207"/>
                    <a:pt x="8824" y="4420"/>
                  </a:cubicBezTo>
                  <a:cubicBezTo>
                    <a:pt x="8824" y="1960"/>
                    <a:pt x="6614" y="1"/>
                    <a:pt x="4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6"/>
            <p:cNvSpPr/>
            <p:nvPr/>
          </p:nvSpPr>
          <p:spPr>
            <a:xfrm>
              <a:off x="1510827" y="2016434"/>
              <a:ext cx="93231" cy="110262"/>
            </a:xfrm>
            <a:custGeom>
              <a:avLst/>
              <a:gdLst/>
              <a:ahLst/>
              <a:cxnLst/>
              <a:rect l="l" t="t" r="r" b="b"/>
              <a:pathLst>
                <a:path w="4029" h="4765" extrusionOk="0">
                  <a:moveTo>
                    <a:pt x="2383" y="0"/>
                  </a:moveTo>
                  <a:cubicBezTo>
                    <a:pt x="1709" y="0"/>
                    <a:pt x="1114" y="549"/>
                    <a:pt x="832" y="1364"/>
                  </a:cubicBezTo>
                  <a:lnTo>
                    <a:pt x="345" y="1364"/>
                  </a:lnTo>
                  <a:cubicBezTo>
                    <a:pt x="157" y="1364"/>
                    <a:pt x="0" y="1521"/>
                    <a:pt x="0" y="1709"/>
                  </a:cubicBezTo>
                  <a:cubicBezTo>
                    <a:pt x="0" y="1897"/>
                    <a:pt x="157" y="2038"/>
                    <a:pt x="345" y="2038"/>
                  </a:cubicBezTo>
                  <a:lnTo>
                    <a:pt x="690" y="2038"/>
                  </a:lnTo>
                  <a:cubicBezTo>
                    <a:pt x="690" y="2148"/>
                    <a:pt x="675" y="2273"/>
                    <a:pt x="675" y="2382"/>
                  </a:cubicBezTo>
                  <a:cubicBezTo>
                    <a:pt x="675" y="2493"/>
                    <a:pt x="690" y="2602"/>
                    <a:pt x="690" y="2727"/>
                  </a:cubicBezTo>
                  <a:lnTo>
                    <a:pt x="345" y="2727"/>
                  </a:lnTo>
                  <a:cubicBezTo>
                    <a:pt x="157" y="2727"/>
                    <a:pt x="0" y="2869"/>
                    <a:pt x="0" y="3057"/>
                  </a:cubicBezTo>
                  <a:cubicBezTo>
                    <a:pt x="0" y="3245"/>
                    <a:pt x="157" y="3402"/>
                    <a:pt x="345" y="3402"/>
                  </a:cubicBezTo>
                  <a:lnTo>
                    <a:pt x="832" y="3402"/>
                  </a:lnTo>
                  <a:cubicBezTo>
                    <a:pt x="1114" y="4217"/>
                    <a:pt x="1709" y="4764"/>
                    <a:pt x="2383" y="4764"/>
                  </a:cubicBezTo>
                  <a:cubicBezTo>
                    <a:pt x="3104" y="4764"/>
                    <a:pt x="3762" y="4106"/>
                    <a:pt x="3981" y="3135"/>
                  </a:cubicBezTo>
                  <a:cubicBezTo>
                    <a:pt x="4029" y="2963"/>
                    <a:pt x="3918" y="2775"/>
                    <a:pt x="3730" y="2727"/>
                  </a:cubicBezTo>
                  <a:cubicBezTo>
                    <a:pt x="3706" y="2720"/>
                    <a:pt x="3681" y="2717"/>
                    <a:pt x="3656" y="2717"/>
                  </a:cubicBezTo>
                  <a:cubicBezTo>
                    <a:pt x="3508" y="2717"/>
                    <a:pt x="3364" y="2831"/>
                    <a:pt x="3323" y="2978"/>
                  </a:cubicBezTo>
                  <a:cubicBezTo>
                    <a:pt x="3166" y="3621"/>
                    <a:pt x="2775" y="4075"/>
                    <a:pt x="2383" y="4075"/>
                  </a:cubicBezTo>
                  <a:cubicBezTo>
                    <a:pt x="2069" y="4075"/>
                    <a:pt x="1756" y="3809"/>
                    <a:pt x="1568" y="3402"/>
                  </a:cubicBezTo>
                  <a:lnTo>
                    <a:pt x="2383" y="3402"/>
                  </a:lnTo>
                  <a:cubicBezTo>
                    <a:pt x="2556" y="3402"/>
                    <a:pt x="2712" y="3245"/>
                    <a:pt x="2712" y="3057"/>
                  </a:cubicBezTo>
                  <a:cubicBezTo>
                    <a:pt x="2712" y="2869"/>
                    <a:pt x="2556" y="2727"/>
                    <a:pt x="2383" y="2727"/>
                  </a:cubicBezTo>
                  <a:lnTo>
                    <a:pt x="1380" y="2727"/>
                  </a:lnTo>
                  <a:cubicBezTo>
                    <a:pt x="1365" y="2618"/>
                    <a:pt x="1365" y="2493"/>
                    <a:pt x="1365" y="2382"/>
                  </a:cubicBezTo>
                  <a:cubicBezTo>
                    <a:pt x="1365" y="2273"/>
                    <a:pt x="1365" y="2148"/>
                    <a:pt x="1380" y="2038"/>
                  </a:cubicBezTo>
                  <a:lnTo>
                    <a:pt x="2383" y="2038"/>
                  </a:lnTo>
                  <a:cubicBezTo>
                    <a:pt x="2556" y="2038"/>
                    <a:pt x="2712" y="1897"/>
                    <a:pt x="2712" y="1709"/>
                  </a:cubicBezTo>
                  <a:cubicBezTo>
                    <a:pt x="2712" y="1521"/>
                    <a:pt x="2556" y="1364"/>
                    <a:pt x="2383" y="1364"/>
                  </a:cubicBezTo>
                  <a:lnTo>
                    <a:pt x="1568" y="1364"/>
                  </a:lnTo>
                  <a:cubicBezTo>
                    <a:pt x="1756" y="957"/>
                    <a:pt x="2069" y="690"/>
                    <a:pt x="2383" y="690"/>
                  </a:cubicBezTo>
                  <a:cubicBezTo>
                    <a:pt x="2775" y="690"/>
                    <a:pt x="3166" y="1129"/>
                    <a:pt x="3323" y="1787"/>
                  </a:cubicBezTo>
                  <a:cubicBezTo>
                    <a:pt x="3365" y="1940"/>
                    <a:pt x="3517" y="2043"/>
                    <a:pt x="3671" y="2043"/>
                  </a:cubicBezTo>
                  <a:cubicBezTo>
                    <a:pt x="3691" y="2043"/>
                    <a:pt x="3711" y="2041"/>
                    <a:pt x="3730" y="2038"/>
                  </a:cubicBezTo>
                  <a:cubicBezTo>
                    <a:pt x="3918" y="1991"/>
                    <a:pt x="4029" y="1803"/>
                    <a:pt x="3981" y="1630"/>
                  </a:cubicBezTo>
                  <a:cubicBezTo>
                    <a:pt x="3762" y="658"/>
                    <a:pt x="3104" y="0"/>
                    <a:pt x="2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1328045" y="2214443"/>
              <a:ext cx="79093" cy="109915"/>
            </a:xfrm>
            <a:custGeom>
              <a:avLst/>
              <a:gdLst/>
              <a:ahLst/>
              <a:cxnLst/>
              <a:rect l="l" t="t" r="r" b="b"/>
              <a:pathLst>
                <a:path w="3418" h="4750" extrusionOk="0">
                  <a:moveTo>
                    <a:pt x="1725" y="0"/>
                  </a:moveTo>
                  <a:cubicBezTo>
                    <a:pt x="784" y="0"/>
                    <a:pt x="32" y="769"/>
                    <a:pt x="32" y="1693"/>
                  </a:cubicBezTo>
                  <a:cubicBezTo>
                    <a:pt x="32" y="2069"/>
                    <a:pt x="142" y="2430"/>
                    <a:pt x="362" y="2712"/>
                  </a:cubicBezTo>
                  <a:cubicBezTo>
                    <a:pt x="174" y="2712"/>
                    <a:pt x="32" y="2869"/>
                    <a:pt x="32" y="3057"/>
                  </a:cubicBezTo>
                  <a:cubicBezTo>
                    <a:pt x="32" y="3245"/>
                    <a:pt x="174" y="3402"/>
                    <a:pt x="362" y="3402"/>
                  </a:cubicBezTo>
                  <a:lnTo>
                    <a:pt x="816" y="3402"/>
                  </a:lnTo>
                  <a:cubicBezTo>
                    <a:pt x="801" y="3464"/>
                    <a:pt x="769" y="3527"/>
                    <a:pt x="722" y="3573"/>
                  </a:cubicBezTo>
                  <a:lnTo>
                    <a:pt x="126" y="4169"/>
                  </a:lnTo>
                  <a:cubicBezTo>
                    <a:pt x="32" y="4263"/>
                    <a:pt x="1" y="4420"/>
                    <a:pt x="48" y="4545"/>
                  </a:cubicBezTo>
                  <a:cubicBezTo>
                    <a:pt x="111" y="4670"/>
                    <a:pt x="220" y="4749"/>
                    <a:pt x="362" y="4749"/>
                  </a:cubicBezTo>
                  <a:lnTo>
                    <a:pt x="3072" y="4749"/>
                  </a:lnTo>
                  <a:cubicBezTo>
                    <a:pt x="3260" y="4749"/>
                    <a:pt x="3417" y="4608"/>
                    <a:pt x="3417" y="4420"/>
                  </a:cubicBezTo>
                  <a:cubicBezTo>
                    <a:pt x="3417" y="4232"/>
                    <a:pt x="3260" y="4075"/>
                    <a:pt x="3072" y="4075"/>
                  </a:cubicBezTo>
                  <a:lnTo>
                    <a:pt x="1177" y="4075"/>
                  </a:lnTo>
                  <a:lnTo>
                    <a:pt x="1192" y="4060"/>
                  </a:lnTo>
                  <a:cubicBezTo>
                    <a:pt x="1380" y="3872"/>
                    <a:pt x="1490" y="3636"/>
                    <a:pt x="1505" y="3402"/>
                  </a:cubicBezTo>
                  <a:lnTo>
                    <a:pt x="2399" y="3402"/>
                  </a:lnTo>
                  <a:cubicBezTo>
                    <a:pt x="2587" y="3402"/>
                    <a:pt x="2744" y="3245"/>
                    <a:pt x="2744" y="3057"/>
                  </a:cubicBezTo>
                  <a:cubicBezTo>
                    <a:pt x="2744" y="2869"/>
                    <a:pt x="2587" y="2712"/>
                    <a:pt x="2399" y="2712"/>
                  </a:cubicBezTo>
                  <a:lnTo>
                    <a:pt x="1317" y="2712"/>
                  </a:lnTo>
                  <a:cubicBezTo>
                    <a:pt x="1254" y="2649"/>
                    <a:pt x="1192" y="2570"/>
                    <a:pt x="1114" y="2524"/>
                  </a:cubicBezTo>
                  <a:cubicBezTo>
                    <a:pt x="863" y="2336"/>
                    <a:pt x="707" y="2022"/>
                    <a:pt x="707" y="1693"/>
                  </a:cubicBezTo>
                  <a:cubicBezTo>
                    <a:pt x="707" y="1145"/>
                    <a:pt x="1160" y="675"/>
                    <a:pt x="1725" y="675"/>
                  </a:cubicBezTo>
                  <a:cubicBezTo>
                    <a:pt x="2289" y="675"/>
                    <a:pt x="2744" y="1145"/>
                    <a:pt x="2744" y="1693"/>
                  </a:cubicBezTo>
                  <a:cubicBezTo>
                    <a:pt x="2744" y="1881"/>
                    <a:pt x="2884" y="2038"/>
                    <a:pt x="3072" y="2038"/>
                  </a:cubicBezTo>
                  <a:cubicBezTo>
                    <a:pt x="3260" y="2038"/>
                    <a:pt x="3417" y="1881"/>
                    <a:pt x="3417" y="1693"/>
                  </a:cubicBezTo>
                  <a:cubicBezTo>
                    <a:pt x="3417" y="769"/>
                    <a:pt x="2665" y="0"/>
                    <a:pt x="1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1426690" y="2328314"/>
              <a:ext cx="15990" cy="15619"/>
            </a:xfrm>
            <a:custGeom>
              <a:avLst/>
              <a:gdLst/>
              <a:ahLst/>
              <a:cxnLst/>
              <a:rect l="l" t="t" r="r" b="b"/>
              <a:pathLst>
                <a:path w="691" h="675" extrusionOk="0">
                  <a:moveTo>
                    <a:pt x="345" y="0"/>
                  </a:moveTo>
                  <a:cubicBezTo>
                    <a:pt x="157" y="0"/>
                    <a:pt x="0" y="157"/>
                    <a:pt x="0" y="345"/>
                  </a:cubicBezTo>
                  <a:cubicBezTo>
                    <a:pt x="0" y="533"/>
                    <a:pt x="157" y="675"/>
                    <a:pt x="345" y="675"/>
                  </a:cubicBezTo>
                  <a:cubicBezTo>
                    <a:pt x="533" y="675"/>
                    <a:pt x="690" y="533"/>
                    <a:pt x="690" y="345"/>
                  </a:cubicBezTo>
                  <a:cubicBezTo>
                    <a:pt x="690" y="157"/>
                    <a:pt x="533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1265682" y="1969274"/>
              <a:ext cx="204210" cy="402219"/>
            </a:xfrm>
            <a:custGeom>
              <a:avLst/>
              <a:gdLst/>
              <a:ahLst/>
              <a:cxnLst/>
              <a:rect l="l" t="t" r="r" b="b"/>
              <a:pathLst>
                <a:path w="8825" h="17382" extrusionOk="0">
                  <a:moveTo>
                    <a:pt x="4420" y="895"/>
                  </a:moveTo>
                  <a:lnTo>
                    <a:pt x="6426" y="3402"/>
                  </a:lnTo>
                  <a:lnTo>
                    <a:pt x="5767" y="3402"/>
                  </a:lnTo>
                  <a:cubicBezTo>
                    <a:pt x="5579" y="3402"/>
                    <a:pt x="5439" y="3559"/>
                    <a:pt x="5439" y="3747"/>
                  </a:cubicBezTo>
                  <a:lnTo>
                    <a:pt x="5439" y="8683"/>
                  </a:lnTo>
                  <a:cubicBezTo>
                    <a:pt x="5109" y="8605"/>
                    <a:pt x="4764" y="8558"/>
                    <a:pt x="4420" y="8558"/>
                  </a:cubicBezTo>
                  <a:cubicBezTo>
                    <a:pt x="4075" y="8558"/>
                    <a:pt x="3730" y="8605"/>
                    <a:pt x="3402" y="8683"/>
                  </a:cubicBezTo>
                  <a:lnTo>
                    <a:pt x="3402" y="3747"/>
                  </a:lnTo>
                  <a:cubicBezTo>
                    <a:pt x="3402" y="3559"/>
                    <a:pt x="3245" y="3402"/>
                    <a:pt x="3057" y="3402"/>
                  </a:cubicBezTo>
                  <a:lnTo>
                    <a:pt x="2414" y="3402"/>
                  </a:lnTo>
                  <a:lnTo>
                    <a:pt x="4420" y="895"/>
                  </a:lnTo>
                  <a:close/>
                  <a:moveTo>
                    <a:pt x="4420" y="1"/>
                  </a:moveTo>
                  <a:cubicBezTo>
                    <a:pt x="4310" y="1"/>
                    <a:pt x="4216" y="48"/>
                    <a:pt x="4154" y="142"/>
                  </a:cubicBezTo>
                  <a:lnTo>
                    <a:pt x="1442" y="3528"/>
                  </a:lnTo>
                  <a:cubicBezTo>
                    <a:pt x="1348" y="3637"/>
                    <a:pt x="1333" y="3778"/>
                    <a:pt x="1395" y="3887"/>
                  </a:cubicBezTo>
                  <a:cubicBezTo>
                    <a:pt x="1458" y="4013"/>
                    <a:pt x="1567" y="4076"/>
                    <a:pt x="1709" y="4076"/>
                  </a:cubicBezTo>
                  <a:lnTo>
                    <a:pt x="2727" y="4076"/>
                  </a:lnTo>
                  <a:lnTo>
                    <a:pt x="2727" y="8903"/>
                  </a:lnTo>
                  <a:cubicBezTo>
                    <a:pt x="1082" y="9577"/>
                    <a:pt x="0" y="11191"/>
                    <a:pt x="0" y="12977"/>
                  </a:cubicBezTo>
                  <a:cubicBezTo>
                    <a:pt x="0" y="15407"/>
                    <a:pt x="1991" y="17382"/>
                    <a:pt x="4420" y="17382"/>
                  </a:cubicBezTo>
                  <a:cubicBezTo>
                    <a:pt x="5031" y="17382"/>
                    <a:pt x="5611" y="17256"/>
                    <a:pt x="6175" y="17021"/>
                  </a:cubicBezTo>
                  <a:cubicBezTo>
                    <a:pt x="6348" y="16943"/>
                    <a:pt x="6426" y="16755"/>
                    <a:pt x="6348" y="16582"/>
                  </a:cubicBezTo>
                  <a:cubicBezTo>
                    <a:pt x="6287" y="16450"/>
                    <a:pt x="6153" y="16372"/>
                    <a:pt x="6015" y="16372"/>
                  </a:cubicBezTo>
                  <a:cubicBezTo>
                    <a:pt x="5974" y="16372"/>
                    <a:pt x="5933" y="16379"/>
                    <a:pt x="5893" y="16394"/>
                  </a:cubicBezTo>
                  <a:cubicBezTo>
                    <a:pt x="5439" y="16598"/>
                    <a:pt x="4937" y="16707"/>
                    <a:pt x="4420" y="16707"/>
                  </a:cubicBezTo>
                  <a:cubicBezTo>
                    <a:pt x="2351" y="16707"/>
                    <a:pt x="690" y="15031"/>
                    <a:pt x="690" y="12977"/>
                  </a:cubicBezTo>
                  <a:cubicBezTo>
                    <a:pt x="690" y="10940"/>
                    <a:pt x="2336" y="9232"/>
                    <a:pt x="4420" y="9232"/>
                  </a:cubicBezTo>
                  <a:cubicBezTo>
                    <a:pt x="6505" y="9232"/>
                    <a:pt x="8150" y="10925"/>
                    <a:pt x="8150" y="12977"/>
                  </a:cubicBezTo>
                  <a:cubicBezTo>
                    <a:pt x="8150" y="13495"/>
                    <a:pt x="8040" y="13980"/>
                    <a:pt x="7836" y="14450"/>
                  </a:cubicBezTo>
                  <a:cubicBezTo>
                    <a:pt x="7773" y="14624"/>
                    <a:pt x="7852" y="14827"/>
                    <a:pt x="8024" y="14906"/>
                  </a:cubicBezTo>
                  <a:cubicBezTo>
                    <a:pt x="8070" y="14926"/>
                    <a:pt x="8116" y="14936"/>
                    <a:pt x="8162" y="14936"/>
                  </a:cubicBezTo>
                  <a:cubicBezTo>
                    <a:pt x="8289" y="14936"/>
                    <a:pt x="8406" y="14860"/>
                    <a:pt x="8463" y="14733"/>
                  </a:cubicBezTo>
                  <a:cubicBezTo>
                    <a:pt x="8714" y="14168"/>
                    <a:pt x="8824" y="13589"/>
                    <a:pt x="8824" y="12977"/>
                  </a:cubicBezTo>
                  <a:cubicBezTo>
                    <a:pt x="8824" y="11191"/>
                    <a:pt x="7742" y="9577"/>
                    <a:pt x="6112" y="8903"/>
                  </a:cubicBezTo>
                  <a:lnTo>
                    <a:pt x="6112" y="4076"/>
                  </a:lnTo>
                  <a:lnTo>
                    <a:pt x="7131" y="4076"/>
                  </a:lnTo>
                  <a:cubicBezTo>
                    <a:pt x="7257" y="4076"/>
                    <a:pt x="7382" y="4013"/>
                    <a:pt x="7445" y="3887"/>
                  </a:cubicBezTo>
                  <a:cubicBezTo>
                    <a:pt x="7491" y="3778"/>
                    <a:pt x="7476" y="3637"/>
                    <a:pt x="7397" y="3528"/>
                  </a:cubicBezTo>
                  <a:lnTo>
                    <a:pt x="4687" y="142"/>
                  </a:lnTo>
                  <a:cubicBezTo>
                    <a:pt x="4624" y="48"/>
                    <a:pt x="4514" y="1"/>
                    <a:pt x="4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27;p32">
            <a:extLst>
              <a:ext uri="{FF2B5EF4-FFF2-40B4-BE49-F238E27FC236}">
                <a16:creationId xmlns:a16="http://schemas.microsoft.com/office/drawing/2014/main" id="{1E0CA6B6-D3BC-4720-1317-D127F760D647}"/>
              </a:ext>
            </a:extLst>
          </p:cNvPr>
          <p:cNvSpPr txBox="1"/>
          <p:nvPr/>
        </p:nvSpPr>
        <p:spPr>
          <a:xfrm>
            <a:off x="8499768" y="4707108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13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6F6B3-55F7-6F66-6310-0AEE5E6192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02" t="-3990" r="-2319" b="3990"/>
          <a:stretch/>
        </p:blipFill>
        <p:spPr>
          <a:xfrm>
            <a:off x="523658" y="764717"/>
            <a:ext cx="4483057" cy="2603638"/>
          </a:xfrm>
          <a:prstGeom prst="rect">
            <a:avLst/>
          </a:prstGeom>
        </p:spPr>
      </p:pic>
      <p:pic>
        <p:nvPicPr>
          <p:cNvPr id="11" name="Google Shape;477;p46">
            <a:extLst>
              <a:ext uri="{FF2B5EF4-FFF2-40B4-BE49-F238E27FC236}">
                <a16:creationId xmlns:a16="http://schemas.microsoft.com/office/drawing/2014/main" id="{B706B636-84E8-AA86-F194-C333D11CD54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2109" b="12109"/>
          <a:stretch/>
        </p:blipFill>
        <p:spPr>
          <a:xfrm>
            <a:off x="5336125" y="540000"/>
            <a:ext cx="3267450" cy="3709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381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>
            <a:spLocks noGrp="1"/>
          </p:cNvSpPr>
          <p:nvPr>
            <p:ph type="title"/>
          </p:nvPr>
        </p:nvSpPr>
        <p:spPr>
          <a:xfrm>
            <a:off x="352741" y="-3432"/>
            <a:ext cx="4047900" cy="45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LSTM CODE</a:t>
            </a:r>
            <a:endParaRPr dirty="0"/>
          </a:p>
        </p:txBody>
      </p:sp>
      <p:sp>
        <p:nvSpPr>
          <p:cNvPr id="442" name="Google Shape;442;p46"/>
          <p:cNvSpPr txBox="1">
            <a:spLocks noGrp="1"/>
          </p:cNvSpPr>
          <p:nvPr>
            <p:ph type="subTitle" idx="6"/>
          </p:nvPr>
        </p:nvSpPr>
        <p:spPr>
          <a:xfrm>
            <a:off x="1866275" y="3993730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443" name="Google Shape;443;p46"/>
          <p:cNvSpPr txBox="1">
            <a:spLocks noGrp="1"/>
          </p:cNvSpPr>
          <p:nvPr>
            <p:ph type="subTitle" idx="1"/>
          </p:nvPr>
        </p:nvSpPr>
        <p:spPr>
          <a:xfrm>
            <a:off x="1866275" y="1378715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Mercury</a:t>
            </a:r>
            <a:endParaRPr dirty="0"/>
          </a:p>
        </p:txBody>
      </p:sp>
      <p:sp>
        <p:nvSpPr>
          <p:cNvPr id="444" name="Google Shape;444;p46"/>
          <p:cNvSpPr txBox="1">
            <a:spLocks noGrp="1"/>
          </p:cNvSpPr>
          <p:nvPr>
            <p:ph type="subTitle" idx="2"/>
          </p:nvPr>
        </p:nvSpPr>
        <p:spPr>
          <a:xfrm>
            <a:off x="1866275" y="1754780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Mercury is the closest planet to the Sun</a:t>
            </a:r>
            <a:endParaRPr dirty="0"/>
          </a:p>
        </p:txBody>
      </p:sp>
      <p:sp>
        <p:nvSpPr>
          <p:cNvPr id="445" name="Google Shape;445;p46"/>
          <p:cNvSpPr txBox="1">
            <a:spLocks noGrp="1"/>
          </p:cNvSpPr>
          <p:nvPr>
            <p:ph type="subTitle" idx="3"/>
          </p:nvPr>
        </p:nvSpPr>
        <p:spPr>
          <a:xfrm>
            <a:off x="1866275" y="2498190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sp>
        <p:nvSpPr>
          <p:cNvPr id="446" name="Google Shape;446;p46"/>
          <p:cNvSpPr txBox="1">
            <a:spLocks noGrp="1"/>
          </p:cNvSpPr>
          <p:nvPr>
            <p:ph type="subTitle" idx="4"/>
          </p:nvPr>
        </p:nvSpPr>
        <p:spPr>
          <a:xfrm>
            <a:off x="1866275" y="2874255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Venus has a beautiful name but it’s hot</a:t>
            </a:r>
            <a:endParaRPr/>
          </a:p>
        </p:txBody>
      </p:sp>
      <p:sp>
        <p:nvSpPr>
          <p:cNvPr id="447" name="Google Shape;447;p46"/>
          <p:cNvSpPr txBox="1">
            <a:spLocks noGrp="1"/>
          </p:cNvSpPr>
          <p:nvPr>
            <p:ph type="subTitle" idx="5"/>
          </p:nvPr>
        </p:nvSpPr>
        <p:spPr>
          <a:xfrm>
            <a:off x="1866275" y="3617665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Mars</a:t>
            </a:r>
            <a:endParaRPr/>
          </a:p>
        </p:txBody>
      </p:sp>
      <p:grpSp>
        <p:nvGrpSpPr>
          <p:cNvPr id="448" name="Google Shape;448;p46"/>
          <p:cNvGrpSpPr/>
          <p:nvPr/>
        </p:nvGrpSpPr>
        <p:grpSpPr>
          <a:xfrm>
            <a:off x="1167345" y="1617354"/>
            <a:ext cx="466789" cy="465784"/>
            <a:chOff x="1265289" y="1282849"/>
            <a:chExt cx="402960" cy="402127"/>
          </a:xfrm>
        </p:grpSpPr>
        <p:sp>
          <p:nvSpPr>
            <p:cNvPr id="449" name="Google Shape;449;p46"/>
            <p:cNvSpPr/>
            <p:nvPr/>
          </p:nvSpPr>
          <p:spPr>
            <a:xfrm>
              <a:off x="1265289" y="1282849"/>
              <a:ext cx="402960" cy="402127"/>
            </a:xfrm>
            <a:custGeom>
              <a:avLst/>
              <a:gdLst/>
              <a:ahLst/>
              <a:cxnLst/>
              <a:rect l="l" t="t" r="r" b="b"/>
              <a:pathLst>
                <a:path w="17414" h="17378" extrusionOk="0">
                  <a:moveTo>
                    <a:pt x="9907" y="7207"/>
                  </a:moveTo>
                  <a:lnTo>
                    <a:pt x="10988" y="9918"/>
                  </a:lnTo>
                  <a:lnTo>
                    <a:pt x="6428" y="9918"/>
                  </a:lnTo>
                  <a:lnTo>
                    <a:pt x="7508" y="7207"/>
                  </a:lnTo>
                  <a:close/>
                  <a:moveTo>
                    <a:pt x="9562" y="10592"/>
                  </a:moveTo>
                  <a:lnTo>
                    <a:pt x="8716" y="12739"/>
                  </a:lnTo>
                  <a:lnTo>
                    <a:pt x="7853" y="10592"/>
                  </a:lnTo>
                  <a:close/>
                  <a:moveTo>
                    <a:pt x="7117" y="10592"/>
                  </a:moveTo>
                  <a:lnTo>
                    <a:pt x="8214" y="13303"/>
                  </a:lnTo>
                  <a:lnTo>
                    <a:pt x="3653" y="13303"/>
                  </a:lnTo>
                  <a:lnTo>
                    <a:pt x="4735" y="10592"/>
                  </a:lnTo>
                  <a:close/>
                  <a:moveTo>
                    <a:pt x="12696" y="10592"/>
                  </a:moveTo>
                  <a:lnTo>
                    <a:pt x="13777" y="13303"/>
                  </a:lnTo>
                  <a:lnTo>
                    <a:pt x="9217" y="13303"/>
                  </a:lnTo>
                  <a:lnTo>
                    <a:pt x="10298" y="10592"/>
                  </a:lnTo>
                  <a:close/>
                  <a:moveTo>
                    <a:pt x="6787" y="13993"/>
                  </a:moveTo>
                  <a:lnTo>
                    <a:pt x="5926" y="16124"/>
                  </a:lnTo>
                  <a:lnTo>
                    <a:pt x="5063" y="13993"/>
                  </a:lnTo>
                  <a:close/>
                  <a:moveTo>
                    <a:pt x="12352" y="13993"/>
                  </a:moveTo>
                  <a:lnTo>
                    <a:pt x="11489" y="16124"/>
                  </a:lnTo>
                  <a:lnTo>
                    <a:pt x="10643" y="13993"/>
                  </a:lnTo>
                  <a:close/>
                  <a:moveTo>
                    <a:pt x="4343" y="13993"/>
                  </a:moveTo>
                  <a:lnTo>
                    <a:pt x="5425" y="16704"/>
                  </a:lnTo>
                  <a:lnTo>
                    <a:pt x="863" y="16704"/>
                  </a:lnTo>
                  <a:lnTo>
                    <a:pt x="1945" y="13993"/>
                  </a:lnTo>
                  <a:close/>
                  <a:moveTo>
                    <a:pt x="9907" y="13993"/>
                  </a:moveTo>
                  <a:lnTo>
                    <a:pt x="10988" y="16704"/>
                  </a:lnTo>
                  <a:lnTo>
                    <a:pt x="6428" y="16704"/>
                  </a:lnTo>
                  <a:lnTo>
                    <a:pt x="7508" y="13993"/>
                  </a:lnTo>
                  <a:close/>
                  <a:moveTo>
                    <a:pt x="15470" y="13993"/>
                  </a:moveTo>
                  <a:lnTo>
                    <a:pt x="16552" y="16704"/>
                  </a:lnTo>
                  <a:lnTo>
                    <a:pt x="11991" y="16704"/>
                  </a:lnTo>
                  <a:lnTo>
                    <a:pt x="13088" y="13993"/>
                  </a:lnTo>
                  <a:close/>
                  <a:moveTo>
                    <a:pt x="8713" y="1"/>
                  </a:moveTo>
                  <a:cubicBezTo>
                    <a:pt x="8625" y="1"/>
                    <a:pt x="8535" y="36"/>
                    <a:pt x="8465" y="107"/>
                  </a:cubicBezTo>
                  <a:lnTo>
                    <a:pt x="6428" y="2144"/>
                  </a:lnTo>
                  <a:cubicBezTo>
                    <a:pt x="6334" y="2238"/>
                    <a:pt x="6302" y="2380"/>
                    <a:pt x="6365" y="2506"/>
                  </a:cubicBezTo>
                  <a:cubicBezTo>
                    <a:pt x="6411" y="2646"/>
                    <a:pt x="6537" y="2725"/>
                    <a:pt x="6678" y="2725"/>
                  </a:cubicBezTo>
                  <a:lnTo>
                    <a:pt x="7696" y="2725"/>
                  </a:lnTo>
                  <a:lnTo>
                    <a:pt x="7696" y="6518"/>
                  </a:lnTo>
                  <a:lnTo>
                    <a:pt x="7289" y="6518"/>
                  </a:lnTo>
                  <a:cubicBezTo>
                    <a:pt x="7148" y="6518"/>
                    <a:pt x="7023" y="6612"/>
                    <a:pt x="6975" y="6737"/>
                  </a:cubicBezTo>
                  <a:lnTo>
                    <a:pt x="5690" y="9918"/>
                  </a:lnTo>
                  <a:lnTo>
                    <a:pt x="4499" y="9918"/>
                  </a:lnTo>
                  <a:cubicBezTo>
                    <a:pt x="4359" y="9918"/>
                    <a:pt x="4233" y="9997"/>
                    <a:pt x="4186" y="10122"/>
                  </a:cubicBezTo>
                  <a:lnTo>
                    <a:pt x="2917" y="13303"/>
                  </a:lnTo>
                  <a:lnTo>
                    <a:pt x="1726" y="13303"/>
                  </a:lnTo>
                  <a:cubicBezTo>
                    <a:pt x="1584" y="13303"/>
                    <a:pt x="1459" y="13397"/>
                    <a:pt x="1396" y="13522"/>
                  </a:cubicBezTo>
                  <a:lnTo>
                    <a:pt x="48" y="16924"/>
                  </a:lnTo>
                  <a:cubicBezTo>
                    <a:pt x="1" y="17018"/>
                    <a:pt x="17" y="17143"/>
                    <a:pt x="80" y="17237"/>
                  </a:cubicBezTo>
                  <a:cubicBezTo>
                    <a:pt x="142" y="17331"/>
                    <a:pt x="253" y="17378"/>
                    <a:pt x="362" y="17378"/>
                  </a:cubicBezTo>
                  <a:lnTo>
                    <a:pt x="17053" y="17378"/>
                  </a:lnTo>
                  <a:cubicBezTo>
                    <a:pt x="17179" y="17378"/>
                    <a:pt x="17273" y="17331"/>
                    <a:pt x="17335" y="17237"/>
                  </a:cubicBezTo>
                  <a:cubicBezTo>
                    <a:pt x="17398" y="17143"/>
                    <a:pt x="17413" y="17018"/>
                    <a:pt x="17367" y="16924"/>
                  </a:cubicBezTo>
                  <a:lnTo>
                    <a:pt x="16019" y="13522"/>
                  </a:lnTo>
                  <a:cubicBezTo>
                    <a:pt x="15971" y="13397"/>
                    <a:pt x="15846" y="13303"/>
                    <a:pt x="15706" y="13303"/>
                  </a:cubicBezTo>
                  <a:lnTo>
                    <a:pt x="14498" y="13303"/>
                  </a:lnTo>
                  <a:lnTo>
                    <a:pt x="13229" y="10122"/>
                  </a:lnTo>
                  <a:cubicBezTo>
                    <a:pt x="13182" y="9997"/>
                    <a:pt x="13056" y="9918"/>
                    <a:pt x="12916" y="9918"/>
                  </a:cubicBezTo>
                  <a:lnTo>
                    <a:pt x="11725" y="9918"/>
                  </a:lnTo>
                  <a:lnTo>
                    <a:pt x="10455" y="6737"/>
                  </a:lnTo>
                  <a:cubicBezTo>
                    <a:pt x="10392" y="6612"/>
                    <a:pt x="10267" y="6518"/>
                    <a:pt x="10141" y="6518"/>
                  </a:cubicBezTo>
                  <a:lnTo>
                    <a:pt x="9734" y="6518"/>
                  </a:lnTo>
                  <a:lnTo>
                    <a:pt x="9734" y="6141"/>
                  </a:lnTo>
                  <a:cubicBezTo>
                    <a:pt x="9734" y="5968"/>
                    <a:pt x="9577" y="5812"/>
                    <a:pt x="9389" y="5812"/>
                  </a:cubicBezTo>
                  <a:cubicBezTo>
                    <a:pt x="9201" y="5812"/>
                    <a:pt x="9044" y="5968"/>
                    <a:pt x="9044" y="6141"/>
                  </a:cubicBezTo>
                  <a:lnTo>
                    <a:pt x="9044" y="6518"/>
                  </a:lnTo>
                  <a:lnTo>
                    <a:pt x="8371" y="6518"/>
                  </a:lnTo>
                  <a:lnTo>
                    <a:pt x="8371" y="2380"/>
                  </a:lnTo>
                  <a:cubicBezTo>
                    <a:pt x="8371" y="2192"/>
                    <a:pt x="8214" y="2035"/>
                    <a:pt x="8026" y="2035"/>
                  </a:cubicBezTo>
                  <a:lnTo>
                    <a:pt x="7493" y="2035"/>
                  </a:lnTo>
                  <a:lnTo>
                    <a:pt x="8716" y="828"/>
                  </a:lnTo>
                  <a:lnTo>
                    <a:pt x="9922" y="2035"/>
                  </a:lnTo>
                  <a:lnTo>
                    <a:pt x="9389" y="2035"/>
                  </a:lnTo>
                  <a:cubicBezTo>
                    <a:pt x="9201" y="2035"/>
                    <a:pt x="9044" y="2192"/>
                    <a:pt x="9044" y="2380"/>
                  </a:cubicBezTo>
                  <a:lnTo>
                    <a:pt x="9044" y="3101"/>
                  </a:lnTo>
                  <a:cubicBezTo>
                    <a:pt x="9044" y="3289"/>
                    <a:pt x="9201" y="3430"/>
                    <a:pt x="9389" y="3430"/>
                  </a:cubicBezTo>
                  <a:cubicBezTo>
                    <a:pt x="9577" y="3430"/>
                    <a:pt x="9734" y="3289"/>
                    <a:pt x="9734" y="3101"/>
                  </a:cubicBezTo>
                  <a:lnTo>
                    <a:pt x="9734" y="2725"/>
                  </a:lnTo>
                  <a:lnTo>
                    <a:pt x="10753" y="2725"/>
                  </a:lnTo>
                  <a:cubicBezTo>
                    <a:pt x="10878" y="2725"/>
                    <a:pt x="11004" y="2646"/>
                    <a:pt x="11067" y="2506"/>
                  </a:cubicBezTo>
                  <a:cubicBezTo>
                    <a:pt x="11113" y="2380"/>
                    <a:pt x="11082" y="2238"/>
                    <a:pt x="10988" y="2144"/>
                  </a:cubicBezTo>
                  <a:lnTo>
                    <a:pt x="8950" y="107"/>
                  </a:lnTo>
                  <a:cubicBezTo>
                    <a:pt x="8887" y="36"/>
                    <a:pt x="8801" y="1"/>
                    <a:pt x="8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1505760" y="1543521"/>
              <a:ext cx="43526" cy="31702"/>
            </a:xfrm>
            <a:custGeom>
              <a:avLst/>
              <a:gdLst/>
              <a:ahLst/>
              <a:cxnLst/>
              <a:rect l="l" t="t" r="r" b="b"/>
              <a:pathLst>
                <a:path w="1881" h="1370" extrusionOk="0">
                  <a:moveTo>
                    <a:pt x="658" y="1"/>
                  </a:moveTo>
                  <a:cubicBezTo>
                    <a:pt x="518" y="1"/>
                    <a:pt x="392" y="95"/>
                    <a:pt x="345" y="220"/>
                  </a:cubicBezTo>
                  <a:lnTo>
                    <a:pt x="79" y="895"/>
                  </a:lnTo>
                  <a:cubicBezTo>
                    <a:pt x="0" y="1066"/>
                    <a:pt x="94" y="1271"/>
                    <a:pt x="267" y="1348"/>
                  </a:cubicBezTo>
                  <a:cubicBezTo>
                    <a:pt x="306" y="1363"/>
                    <a:pt x="347" y="1370"/>
                    <a:pt x="388" y="1370"/>
                  </a:cubicBezTo>
                  <a:cubicBezTo>
                    <a:pt x="525" y="1370"/>
                    <a:pt x="658" y="1290"/>
                    <a:pt x="706" y="1145"/>
                  </a:cubicBezTo>
                  <a:lnTo>
                    <a:pt x="894" y="690"/>
                  </a:lnTo>
                  <a:lnTo>
                    <a:pt x="1536" y="690"/>
                  </a:lnTo>
                  <a:cubicBezTo>
                    <a:pt x="1724" y="690"/>
                    <a:pt x="1881" y="533"/>
                    <a:pt x="1881" y="345"/>
                  </a:cubicBezTo>
                  <a:cubicBezTo>
                    <a:pt x="1881" y="157"/>
                    <a:pt x="1724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1377032" y="1543521"/>
              <a:ext cx="43526" cy="31702"/>
            </a:xfrm>
            <a:custGeom>
              <a:avLst/>
              <a:gdLst/>
              <a:ahLst/>
              <a:cxnLst/>
              <a:rect l="l" t="t" r="r" b="b"/>
              <a:pathLst>
                <a:path w="1881" h="1370" extrusionOk="0">
                  <a:moveTo>
                    <a:pt x="658" y="1"/>
                  </a:moveTo>
                  <a:cubicBezTo>
                    <a:pt x="517" y="1"/>
                    <a:pt x="391" y="95"/>
                    <a:pt x="345" y="220"/>
                  </a:cubicBezTo>
                  <a:lnTo>
                    <a:pt x="78" y="895"/>
                  </a:lnTo>
                  <a:cubicBezTo>
                    <a:pt x="0" y="1066"/>
                    <a:pt x="94" y="1271"/>
                    <a:pt x="266" y="1348"/>
                  </a:cubicBezTo>
                  <a:cubicBezTo>
                    <a:pt x="305" y="1363"/>
                    <a:pt x="346" y="1370"/>
                    <a:pt x="385" y="1370"/>
                  </a:cubicBezTo>
                  <a:cubicBezTo>
                    <a:pt x="519" y="1370"/>
                    <a:pt x="645" y="1290"/>
                    <a:pt x="705" y="1145"/>
                  </a:cubicBezTo>
                  <a:lnTo>
                    <a:pt x="893" y="690"/>
                  </a:lnTo>
                  <a:lnTo>
                    <a:pt x="1536" y="690"/>
                  </a:lnTo>
                  <a:cubicBezTo>
                    <a:pt x="1724" y="690"/>
                    <a:pt x="1881" y="533"/>
                    <a:pt x="1881" y="345"/>
                  </a:cubicBezTo>
                  <a:cubicBezTo>
                    <a:pt x="1881" y="157"/>
                    <a:pt x="1724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1441569" y="1622244"/>
              <a:ext cx="43179" cy="31470"/>
            </a:xfrm>
            <a:custGeom>
              <a:avLst/>
              <a:gdLst/>
              <a:ahLst/>
              <a:cxnLst/>
              <a:rect l="l" t="t" r="r" b="b"/>
              <a:pathLst>
                <a:path w="1866" h="1360" extrusionOk="0">
                  <a:moveTo>
                    <a:pt x="659" y="0"/>
                  </a:moveTo>
                  <a:cubicBezTo>
                    <a:pt x="517" y="0"/>
                    <a:pt x="392" y="78"/>
                    <a:pt x="345" y="220"/>
                  </a:cubicBezTo>
                  <a:lnTo>
                    <a:pt x="63" y="893"/>
                  </a:lnTo>
                  <a:cubicBezTo>
                    <a:pt x="1" y="1066"/>
                    <a:pt x="78" y="1269"/>
                    <a:pt x="251" y="1332"/>
                  </a:cubicBezTo>
                  <a:cubicBezTo>
                    <a:pt x="293" y="1351"/>
                    <a:pt x="337" y="1360"/>
                    <a:pt x="381" y="1360"/>
                  </a:cubicBezTo>
                  <a:cubicBezTo>
                    <a:pt x="515" y="1360"/>
                    <a:pt x="643" y="1274"/>
                    <a:pt x="690" y="1144"/>
                  </a:cubicBezTo>
                  <a:lnTo>
                    <a:pt x="878" y="673"/>
                  </a:lnTo>
                  <a:lnTo>
                    <a:pt x="1537" y="673"/>
                  </a:lnTo>
                  <a:cubicBezTo>
                    <a:pt x="1725" y="673"/>
                    <a:pt x="1865" y="533"/>
                    <a:pt x="1865" y="345"/>
                  </a:cubicBezTo>
                  <a:cubicBezTo>
                    <a:pt x="1865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1570297" y="1622244"/>
              <a:ext cx="43202" cy="31470"/>
            </a:xfrm>
            <a:custGeom>
              <a:avLst/>
              <a:gdLst/>
              <a:ahLst/>
              <a:cxnLst/>
              <a:rect l="l" t="t" r="r" b="b"/>
              <a:pathLst>
                <a:path w="1867" h="1360" extrusionOk="0">
                  <a:moveTo>
                    <a:pt x="659" y="0"/>
                  </a:moveTo>
                  <a:cubicBezTo>
                    <a:pt x="518" y="0"/>
                    <a:pt x="393" y="78"/>
                    <a:pt x="345" y="220"/>
                  </a:cubicBezTo>
                  <a:lnTo>
                    <a:pt x="63" y="893"/>
                  </a:lnTo>
                  <a:cubicBezTo>
                    <a:pt x="1" y="1066"/>
                    <a:pt x="80" y="1269"/>
                    <a:pt x="251" y="1332"/>
                  </a:cubicBezTo>
                  <a:cubicBezTo>
                    <a:pt x="297" y="1351"/>
                    <a:pt x="343" y="1360"/>
                    <a:pt x="388" y="1360"/>
                  </a:cubicBezTo>
                  <a:cubicBezTo>
                    <a:pt x="525" y="1360"/>
                    <a:pt x="647" y="1274"/>
                    <a:pt x="707" y="1144"/>
                  </a:cubicBezTo>
                  <a:lnTo>
                    <a:pt x="878" y="673"/>
                  </a:lnTo>
                  <a:lnTo>
                    <a:pt x="1537" y="673"/>
                  </a:lnTo>
                  <a:cubicBezTo>
                    <a:pt x="1725" y="673"/>
                    <a:pt x="1866" y="533"/>
                    <a:pt x="1866" y="345"/>
                  </a:cubicBezTo>
                  <a:cubicBezTo>
                    <a:pt x="1866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1312818" y="1622244"/>
              <a:ext cx="43202" cy="31470"/>
            </a:xfrm>
            <a:custGeom>
              <a:avLst/>
              <a:gdLst/>
              <a:ahLst/>
              <a:cxnLst/>
              <a:rect l="l" t="t" r="r" b="b"/>
              <a:pathLst>
                <a:path w="1867" h="1360" extrusionOk="0">
                  <a:moveTo>
                    <a:pt x="659" y="0"/>
                  </a:moveTo>
                  <a:cubicBezTo>
                    <a:pt x="518" y="0"/>
                    <a:pt x="393" y="78"/>
                    <a:pt x="330" y="220"/>
                  </a:cubicBezTo>
                  <a:lnTo>
                    <a:pt x="63" y="893"/>
                  </a:lnTo>
                  <a:cubicBezTo>
                    <a:pt x="0" y="1066"/>
                    <a:pt x="79" y="1269"/>
                    <a:pt x="251" y="1332"/>
                  </a:cubicBezTo>
                  <a:cubicBezTo>
                    <a:pt x="293" y="1351"/>
                    <a:pt x="338" y="1360"/>
                    <a:pt x="381" y="1360"/>
                  </a:cubicBezTo>
                  <a:cubicBezTo>
                    <a:pt x="515" y="1360"/>
                    <a:pt x="643" y="1274"/>
                    <a:pt x="690" y="1144"/>
                  </a:cubicBezTo>
                  <a:lnTo>
                    <a:pt x="878" y="673"/>
                  </a:lnTo>
                  <a:lnTo>
                    <a:pt x="1536" y="673"/>
                  </a:lnTo>
                  <a:cubicBezTo>
                    <a:pt x="1709" y="673"/>
                    <a:pt x="1866" y="533"/>
                    <a:pt x="1866" y="345"/>
                  </a:cubicBezTo>
                  <a:cubicBezTo>
                    <a:pt x="1866" y="157"/>
                    <a:pt x="1709" y="0"/>
                    <a:pt x="1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1441569" y="1465192"/>
              <a:ext cx="43179" cy="31355"/>
            </a:xfrm>
            <a:custGeom>
              <a:avLst/>
              <a:gdLst/>
              <a:ahLst/>
              <a:cxnLst/>
              <a:rect l="l" t="t" r="r" b="b"/>
              <a:pathLst>
                <a:path w="1866" h="1355" extrusionOk="0">
                  <a:moveTo>
                    <a:pt x="659" y="0"/>
                  </a:moveTo>
                  <a:cubicBezTo>
                    <a:pt x="517" y="0"/>
                    <a:pt x="392" y="79"/>
                    <a:pt x="345" y="220"/>
                  </a:cubicBezTo>
                  <a:lnTo>
                    <a:pt x="63" y="894"/>
                  </a:lnTo>
                  <a:cubicBezTo>
                    <a:pt x="1" y="1066"/>
                    <a:pt x="78" y="1271"/>
                    <a:pt x="251" y="1333"/>
                  </a:cubicBezTo>
                  <a:cubicBezTo>
                    <a:pt x="291" y="1348"/>
                    <a:pt x="332" y="1355"/>
                    <a:pt x="373" y="1355"/>
                  </a:cubicBezTo>
                  <a:cubicBezTo>
                    <a:pt x="510" y="1355"/>
                    <a:pt x="642" y="1277"/>
                    <a:pt x="690" y="1145"/>
                  </a:cubicBezTo>
                  <a:lnTo>
                    <a:pt x="878" y="675"/>
                  </a:lnTo>
                  <a:lnTo>
                    <a:pt x="1537" y="675"/>
                  </a:lnTo>
                  <a:cubicBezTo>
                    <a:pt x="1725" y="675"/>
                    <a:pt x="1865" y="533"/>
                    <a:pt x="1865" y="345"/>
                  </a:cubicBezTo>
                  <a:cubicBezTo>
                    <a:pt x="1865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1587698" y="1480071"/>
              <a:ext cx="78745" cy="78699"/>
            </a:xfrm>
            <a:custGeom>
              <a:avLst/>
              <a:gdLst/>
              <a:ahLst/>
              <a:cxnLst/>
              <a:rect l="l" t="t" r="r" b="b"/>
              <a:pathLst>
                <a:path w="3403" h="3401" extrusionOk="0">
                  <a:moveTo>
                    <a:pt x="1710" y="1098"/>
                  </a:moveTo>
                  <a:lnTo>
                    <a:pt x="1850" y="1395"/>
                  </a:lnTo>
                  <a:cubicBezTo>
                    <a:pt x="1882" y="1474"/>
                    <a:pt x="1944" y="1520"/>
                    <a:pt x="2007" y="1552"/>
                  </a:cubicBezTo>
                  <a:lnTo>
                    <a:pt x="2305" y="1693"/>
                  </a:lnTo>
                  <a:lnTo>
                    <a:pt x="2007" y="1850"/>
                  </a:lnTo>
                  <a:cubicBezTo>
                    <a:pt x="1944" y="1881"/>
                    <a:pt x="1882" y="1928"/>
                    <a:pt x="1850" y="2007"/>
                  </a:cubicBezTo>
                  <a:lnTo>
                    <a:pt x="1710" y="2304"/>
                  </a:lnTo>
                  <a:lnTo>
                    <a:pt x="1553" y="2007"/>
                  </a:lnTo>
                  <a:cubicBezTo>
                    <a:pt x="1522" y="1928"/>
                    <a:pt x="1474" y="1881"/>
                    <a:pt x="1396" y="1850"/>
                  </a:cubicBezTo>
                  <a:lnTo>
                    <a:pt x="1098" y="1693"/>
                  </a:lnTo>
                  <a:lnTo>
                    <a:pt x="1396" y="1552"/>
                  </a:lnTo>
                  <a:cubicBezTo>
                    <a:pt x="1474" y="1520"/>
                    <a:pt x="1522" y="1474"/>
                    <a:pt x="1553" y="1395"/>
                  </a:cubicBezTo>
                  <a:lnTo>
                    <a:pt x="1710" y="1098"/>
                  </a:lnTo>
                  <a:close/>
                  <a:moveTo>
                    <a:pt x="1710" y="1"/>
                  </a:moveTo>
                  <a:cubicBezTo>
                    <a:pt x="1568" y="1"/>
                    <a:pt x="1459" y="78"/>
                    <a:pt x="1396" y="189"/>
                  </a:cubicBezTo>
                  <a:lnTo>
                    <a:pt x="1004" y="987"/>
                  </a:lnTo>
                  <a:lnTo>
                    <a:pt x="189" y="1395"/>
                  </a:lnTo>
                  <a:cubicBezTo>
                    <a:pt x="80" y="1458"/>
                    <a:pt x="1" y="1568"/>
                    <a:pt x="1" y="1693"/>
                  </a:cubicBezTo>
                  <a:cubicBezTo>
                    <a:pt x="1" y="1834"/>
                    <a:pt x="80" y="1944"/>
                    <a:pt x="189" y="2007"/>
                  </a:cubicBezTo>
                  <a:lnTo>
                    <a:pt x="1004" y="2414"/>
                  </a:lnTo>
                  <a:lnTo>
                    <a:pt x="1396" y="3213"/>
                  </a:lnTo>
                  <a:cubicBezTo>
                    <a:pt x="1459" y="3323"/>
                    <a:pt x="1568" y="3401"/>
                    <a:pt x="1710" y="3401"/>
                  </a:cubicBezTo>
                  <a:cubicBezTo>
                    <a:pt x="1835" y="3401"/>
                    <a:pt x="1944" y="3323"/>
                    <a:pt x="2007" y="3213"/>
                  </a:cubicBezTo>
                  <a:lnTo>
                    <a:pt x="2414" y="2414"/>
                  </a:lnTo>
                  <a:lnTo>
                    <a:pt x="3214" y="2007"/>
                  </a:lnTo>
                  <a:cubicBezTo>
                    <a:pt x="3323" y="1944"/>
                    <a:pt x="3402" y="1834"/>
                    <a:pt x="3402" y="1693"/>
                  </a:cubicBezTo>
                  <a:cubicBezTo>
                    <a:pt x="3402" y="1568"/>
                    <a:pt x="3323" y="1458"/>
                    <a:pt x="3214" y="1395"/>
                  </a:cubicBezTo>
                  <a:lnTo>
                    <a:pt x="2414" y="987"/>
                  </a:lnTo>
                  <a:lnTo>
                    <a:pt x="2007" y="189"/>
                  </a:lnTo>
                  <a:cubicBezTo>
                    <a:pt x="1944" y="78"/>
                    <a:pt x="1835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1347621" y="1370180"/>
              <a:ext cx="78375" cy="78722"/>
            </a:xfrm>
            <a:custGeom>
              <a:avLst/>
              <a:gdLst/>
              <a:ahLst/>
              <a:cxnLst/>
              <a:rect l="l" t="t" r="r" b="b"/>
              <a:pathLst>
                <a:path w="3387" h="3402" extrusionOk="0">
                  <a:moveTo>
                    <a:pt x="1694" y="1097"/>
                  </a:moveTo>
                  <a:lnTo>
                    <a:pt x="1835" y="1396"/>
                  </a:lnTo>
                  <a:cubicBezTo>
                    <a:pt x="1882" y="1458"/>
                    <a:pt x="1929" y="1521"/>
                    <a:pt x="1992" y="1552"/>
                  </a:cubicBezTo>
                  <a:lnTo>
                    <a:pt x="2289" y="1693"/>
                  </a:lnTo>
                  <a:lnTo>
                    <a:pt x="1992" y="1850"/>
                  </a:lnTo>
                  <a:cubicBezTo>
                    <a:pt x="1929" y="1881"/>
                    <a:pt x="1882" y="1929"/>
                    <a:pt x="1835" y="2006"/>
                  </a:cubicBezTo>
                  <a:lnTo>
                    <a:pt x="1694" y="2305"/>
                  </a:lnTo>
                  <a:lnTo>
                    <a:pt x="1537" y="2006"/>
                  </a:lnTo>
                  <a:cubicBezTo>
                    <a:pt x="1505" y="1929"/>
                    <a:pt x="1459" y="1881"/>
                    <a:pt x="1396" y="1850"/>
                  </a:cubicBezTo>
                  <a:lnTo>
                    <a:pt x="1098" y="1693"/>
                  </a:lnTo>
                  <a:lnTo>
                    <a:pt x="1396" y="1552"/>
                  </a:lnTo>
                  <a:cubicBezTo>
                    <a:pt x="1459" y="1521"/>
                    <a:pt x="1505" y="1458"/>
                    <a:pt x="1537" y="1396"/>
                  </a:cubicBezTo>
                  <a:lnTo>
                    <a:pt x="1694" y="1097"/>
                  </a:lnTo>
                  <a:close/>
                  <a:moveTo>
                    <a:pt x="1694" y="0"/>
                  </a:moveTo>
                  <a:cubicBezTo>
                    <a:pt x="1568" y="0"/>
                    <a:pt x="1443" y="79"/>
                    <a:pt x="1396" y="188"/>
                  </a:cubicBezTo>
                  <a:lnTo>
                    <a:pt x="989" y="988"/>
                  </a:lnTo>
                  <a:lnTo>
                    <a:pt x="189" y="1396"/>
                  </a:lnTo>
                  <a:cubicBezTo>
                    <a:pt x="64" y="1458"/>
                    <a:pt x="1" y="1568"/>
                    <a:pt x="1" y="1693"/>
                  </a:cubicBezTo>
                  <a:cubicBezTo>
                    <a:pt x="1" y="1835"/>
                    <a:pt x="64" y="1944"/>
                    <a:pt x="189" y="2006"/>
                  </a:cubicBezTo>
                  <a:lnTo>
                    <a:pt x="989" y="2399"/>
                  </a:lnTo>
                  <a:lnTo>
                    <a:pt x="1396" y="3214"/>
                  </a:lnTo>
                  <a:cubicBezTo>
                    <a:pt x="1443" y="3323"/>
                    <a:pt x="1568" y="3402"/>
                    <a:pt x="1694" y="3402"/>
                  </a:cubicBezTo>
                  <a:cubicBezTo>
                    <a:pt x="1819" y="3402"/>
                    <a:pt x="1944" y="3323"/>
                    <a:pt x="1992" y="3214"/>
                  </a:cubicBezTo>
                  <a:lnTo>
                    <a:pt x="2399" y="2399"/>
                  </a:lnTo>
                  <a:lnTo>
                    <a:pt x="3198" y="2006"/>
                  </a:lnTo>
                  <a:cubicBezTo>
                    <a:pt x="3323" y="1944"/>
                    <a:pt x="3386" y="1835"/>
                    <a:pt x="3386" y="1693"/>
                  </a:cubicBezTo>
                  <a:cubicBezTo>
                    <a:pt x="3386" y="1568"/>
                    <a:pt x="3323" y="1458"/>
                    <a:pt x="3198" y="1396"/>
                  </a:cubicBezTo>
                  <a:lnTo>
                    <a:pt x="2399" y="988"/>
                  </a:lnTo>
                  <a:lnTo>
                    <a:pt x="1992" y="188"/>
                  </a:lnTo>
                  <a:cubicBezTo>
                    <a:pt x="1944" y="79"/>
                    <a:pt x="1819" y="0"/>
                    <a:pt x="1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1265682" y="1418056"/>
              <a:ext cx="109915" cy="109915"/>
            </a:xfrm>
            <a:custGeom>
              <a:avLst/>
              <a:gdLst/>
              <a:ahLst/>
              <a:cxnLst/>
              <a:rect l="l" t="t" r="r" b="b"/>
              <a:pathLst>
                <a:path w="4750" h="4750" extrusionOk="0">
                  <a:moveTo>
                    <a:pt x="2382" y="1411"/>
                  </a:moveTo>
                  <a:lnTo>
                    <a:pt x="2570" y="1975"/>
                  </a:lnTo>
                  <a:cubicBezTo>
                    <a:pt x="2602" y="2069"/>
                    <a:pt x="2681" y="2148"/>
                    <a:pt x="2790" y="2194"/>
                  </a:cubicBezTo>
                  <a:lnTo>
                    <a:pt x="3339" y="2382"/>
                  </a:lnTo>
                  <a:lnTo>
                    <a:pt x="2790" y="2570"/>
                  </a:lnTo>
                  <a:cubicBezTo>
                    <a:pt x="2681" y="2602"/>
                    <a:pt x="2602" y="2681"/>
                    <a:pt x="2570" y="2775"/>
                  </a:cubicBezTo>
                  <a:lnTo>
                    <a:pt x="2382" y="3339"/>
                  </a:lnTo>
                  <a:lnTo>
                    <a:pt x="2194" y="2775"/>
                  </a:lnTo>
                  <a:cubicBezTo>
                    <a:pt x="2163" y="2681"/>
                    <a:pt x="2085" y="2602"/>
                    <a:pt x="1975" y="2570"/>
                  </a:cubicBezTo>
                  <a:lnTo>
                    <a:pt x="1411" y="2382"/>
                  </a:lnTo>
                  <a:lnTo>
                    <a:pt x="1975" y="2194"/>
                  </a:lnTo>
                  <a:cubicBezTo>
                    <a:pt x="2085" y="2148"/>
                    <a:pt x="2163" y="2069"/>
                    <a:pt x="2194" y="1975"/>
                  </a:cubicBezTo>
                  <a:lnTo>
                    <a:pt x="2382" y="1411"/>
                  </a:lnTo>
                  <a:close/>
                  <a:moveTo>
                    <a:pt x="2382" y="0"/>
                  </a:moveTo>
                  <a:cubicBezTo>
                    <a:pt x="2242" y="0"/>
                    <a:pt x="2100" y="94"/>
                    <a:pt x="2054" y="236"/>
                  </a:cubicBezTo>
                  <a:lnTo>
                    <a:pt x="1599" y="1599"/>
                  </a:lnTo>
                  <a:lnTo>
                    <a:pt x="236" y="2054"/>
                  </a:lnTo>
                  <a:cubicBezTo>
                    <a:pt x="94" y="2100"/>
                    <a:pt x="0" y="2225"/>
                    <a:pt x="0" y="2382"/>
                  </a:cubicBezTo>
                  <a:cubicBezTo>
                    <a:pt x="0" y="2524"/>
                    <a:pt x="94" y="2649"/>
                    <a:pt x="236" y="2696"/>
                  </a:cubicBezTo>
                  <a:lnTo>
                    <a:pt x="1599" y="3151"/>
                  </a:lnTo>
                  <a:lnTo>
                    <a:pt x="2054" y="4514"/>
                  </a:lnTo>
                  <a:cubicBezTo>
                    <a:pt x="2100" y="4655"/>
                    <a:pt x="2242" y="4749"/>
                    <a:pt x="2382" y="4749"/>
                  </a:cubicBezTo>
                  <a:cubicBezTo>
                    <a:pt x="2524" y="4749"/>
                    <a:pt x="2649" y="4655"/>
                    <a:pt x="2696" y="4514"/>
                  </a:cubicBezTo>
                  <a:lnTo>
                    <a:pt x="3166" y="3151"/>
                  </a:lnTo>
                  <a:lnTo>
                    <a:pt x="4530" y="2696"/>
                  </a:lnTo>
                  <a:cubicBezTo>
                    <a:pt x="4670" y="2649"/>
                    <a:pt x="4749" y="2524"/>
                    <a:pt x="4749" y="2382"/>
                  </a:cubicBezTo>
                  <a:cubicBezTo>
                    <a:pt x="4749" y="2225"/>
                    <a:pt x="4670" y="2100"/>
                    <a:pt x="4530" y="2054"/>
                  </a:cubicBezTo>
                  <a:lnTo>
                    <a:pt x="3166" y="1599"/>
                  </a:lnTo>
                  <a:lnTo>
                    <a:pt x="2696" y="236"/>
                  </a:lnTo>
                  <a:cubicBezTo>
                    <a:pt x="2649" y="94"/>
                    <a:pt x="2524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1474567" y="1381773"/>
              <a:ext cx="15967" cy="15990"/>
            </a:xfrm>
            <a:custGeom>
              <a:avLst/>
              <a:gdLst/>
              <a:ahLst/>
              <a:cxnLst/>
              <a:rect l="l" t="t" r="r" b="b"/>
              <a:pathLst>
                <a:path w="690" h="691" extrusionOk="0">
                  <a:moveTo>
                    <a:pt x="345" y="1"/>
                  </a:moveTo>
                  <a:cubicBezTo>
                    <a:pt x="157" y="1"/>
                    <a:pt x="0" y="158"/>
                    <a:pt x="0" y="346"/>
                  </a:cubicBezTo>
                  <a:cubicBezTo>
                    <a:pt x="0" y="534"/>
                    <a:pt x="157" y="690"/>
                    <a:pt x="345" y="690"/>
                  </a:cubicBezTo>
                  <a:cubicBezTo>
                    <a:pt x="533" y="690"/>
                    <a:pt x="690" y="534"/>
                    <a:pt x="690" y="346"/>
                  </a:cubicBezTo>
                  <a:cubicBezTo>
                    <a:pt x="690" y="158"/>
                    <a:pt x="533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46"/>
          <p:cNvGrpSpPr/>
          <p:nvPr/>
        </p:nvGrpSpPr>
        <p:grpSpPr>
          <a:xfrm>
            <a:off x="1167800" y="2729503"/>
            <a:ext cx="465931" cy="465891"/>
            <a:chOff x="1265682" y="1969274"/>
            <a:chExt cx="402219" cy="402219"/>
          </a:xfrm>
        </p:grpSpPr>
        <p:sp>
          <p:nvSpPr>
            <p:cNvPr id="461" name="Google Shape;461;p46"/>
            <p:cNvSpPr/>
            <p:nvPr/>
          </p:nvSpPr>
          <p:spPr>
            <a:xfrm>
              <a:off x="1463691" y="1969274"/>
              <a:ext cx="204211" cy="402219"/>
            </a:xfrm>
            <a:custGeom>
              <a:avLst/>
              <a:gdLst/>
              <a:ahLst/>
              <a:cxnLst/>
              <a:rect l="l" t="t" r="r" b="b"/>
              <a:pathLst>
                <a:path w="8825" h="17382" extrusionOk="0">
                  <a:moveTo>
                    <a:pt x="4217" y="690"/>
                  </a:moveTo>
                  <a:cubicBezTo>
                    <a:pt x="6348" y="690"/>
                    <a:pt x="8150" y="2399"/>
                    <a:pt x="8150" y="4420"/>
                  </a:cubicBezTo>
                  <a:cubicBezTo>
                    <a:pt x="8150" y="6458"/>
                    <a:pt x="6488" y="8150"/>
                    <a:pt x="4420" y="8150"/>
                  </a:cubicBezTo>
                  <a:cubicBezTo>
                    <a:pt x="2336" y="8150"/>
                    <a:pt x="675" y="6458"/>
                    <a:pt x="675" y="4420"/>
                  </a:cubicBezTo>
                  <a:cubicBezTo>
                    <a:pt x="675" y="2289"/>
                    <a:pt x="2194" y="690"/>
                    <a:pt x="4217" y="690"/>
                  </a:cubicBezTo>
                  <a:close/>
                  <a:moveTo>
                    <a:pt x="5423" y="8714"/>
                  </a:moveTo>
                  <a:lnTo>
                    <a:pt x="5423" y="13652"/>
                  </a:lnTo>
                  <a:cubicBezTo>
                    <a:pt x="5423" y="13840"/>
                    <a:pt x="5579" y="13997"/>
                    <a:pt x="5767" y="13997"/>
                  </a:cubicBezTo>
                  <a:lnTo>
                    <a:pt x="6426" y="13997"/>
                  </a:lnTo>
                  <a:lnTo>
                    <a:pt x="4420" y="16504"/>
                  </a:lnTo>
                  <a:lnTo>
                    <a:pt x="2399" y="13997"/>
                  </a:lnTo>
                  <a:lnTo>
                    <a:pt x="3057" y="13997"/>
                  </a:lnTo>
                  <a:cubicBezTo>
                    <a:pt x="3245" y="13997"/>
                    <a:pt x="3402" y="13840"/>
                    <a:pt x="3402" y="13652"/>
                  </a:cubicBezTo>
                  <a:lnTo>
                    <a:pt x="3402" y="8714"/>
                  </a:lnTo>
                  <a:cubicBezTo>
                    <a:pt x="3730" y="8793"/>
                    <a:pt x="4060" y="8825"/>
                    <a:pt x="4420" y="8825"/>
                  </a:cubicBezTo>
                  <a:cubicBezTo>
                    <a:pt x="4764" y="8825"/>
                    <a:pt x="5094" y="8793"/>
                    <a:pt x="5423" y="8714"/>
                  </a:cubicBezTo>
                  <a:close/>
                  <a:moveTo>
                    <a:pt x="4217" y="1"/>
                  </a:moveTo>
                  <a:cubicBezTo>
                    <a:pt x="1787" y="1"/>
                    <a:pt x="0" y="1975"/>
                    <a:pt x="0" y="4420"/>
                  </a:cubicBezTo>
                  <a:cubicBezTo>
                    <a:pt x="0" y="6207"/>
                    <a:pt x="1082" y="7805"/>
                    <a:pt x="2712" y="8495"/>
                  </a:cubicBezTo>
                  <a:lnTo>
                    <a:pt x="2712" y="13307"/>
                  </a:lnTo>
                  <a:lnTo>
                    <a:pt x="1693" y="13307"/>
                  </a:lnTo>
                  <a:cubicBezTo>
                    <a:pt x="1567" y="13307"/>
                    <a:pt x="1442" y="13385"/>
                    <a:pt x="1395" y="13510"/>
                  </a:cubicBezTo>
                  <a:cubicBezTo>
                    <a:pt x="1333" y="13620"/>
                    <a:pt x="1348" y="13761"/>
                    <a:pt x="1427" y="13855"/>
                  </a:cubicBezTo>
                  <a:lnTo>
                    <a:pt x="4154" y="17256"/>
                  </a:lnTo>
                  <a:cubicBezTo>
                    <a:pt x="4217" y="17334"/>
                    <a:pt x="4311" y="17382"/>
                    <a:pt x="4420" y="17382"/>
                  </a:cubicBezTo>
                  <a:cubicBezTo>
                    <a:pt x="4514" y="17382"/>
                    <a:pt x="4608" y="17334"/>
                    <a:pt x="4670" y="17256"/>
                  </a:cubicBezTo>
                  <a:lnTo>
                    <a:pt x="7397" y="13855"/>
                  </a:lnTo>
                  <a:cubicBezTo>
                    <a:pt x="7476" y="13761"/>
                    <a:pt x="7491" y="13620"/>
                    <a:pt x="7429" y="13510"/>
                  </a:cubicBezTo>
                  <a:cubicBezTo>
                    <a:pt x="7382" y="13385"/>
                    <a:pt x="7257" y="13307"/>
                    <a:pt x="7132" y="13307"/>
                  </a:cubicBezTo>
                  <a:lnTo>
                    <a:pt x="6112" y="13307"/>
                  </a:lnTo>
                  <a:lnTo>
                    <a:pt x="6112" y="8495"/>
                  </a:lnTo>
                  <a:cubicBezTo>
                    <a:pt x="7742" y="7805"/>
                    <a:pt x="8824" y="6207"/>
                    <a:pt x="8824" y="4420"/>
                  </a:cubicBezTo>
                  <a:cubicBezTo>
                    <a:pt x="8824" y="1960"/>
                    <a:pt x="6614" y="1"/>
                    <a:pt x="4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6"/>
            <p:cNvSpPr/>
            <p:nvPr/>
          </p:nvSpPr>
          <p:spPr>
            <a:xfrm>
              <a:off x="1510827" y="2016434"/>
              <a:ext cx="93231" cy="110262"/>
            </a:xfrm>
            <a:custGeom>
              <a:avLst/>
              <a:gdLst/>
              <a:ahLst/>
              <a:cxnLst/>
              <a:rect l="l" t="t" r="r" b="b"/>
              <a:pathLst>
                <a:path w="4029" h="4765" extrusionOk="0">
                  <a:moveTo>
                    <a:pt x="2383" y="0"/>
                  </a:moveTo>
                  <a:cubicBezTo>
                    <a:pt x="1709" y="0"/>
                    <a:pt x="1114" y="549"/>
                    <a:pt x="832" y="1364"/>
                  </a:cubicBezTo>
                  <a:lnTo>
                    <a:pt x="345" y="1364"/>
                  </a:lnTo>
                  <a:cubicBezTo>
                    <a:pt x="157" y="1364"/>
                    <a:pt x="0" y="1521"/>
                    <a:pt x="0" y="1709"/>
                  </a:cubicBezTo>
                  <a:cubicBezTo>
                    <a:pt x="0" y="1897"/>
                    <a:pt x="157" y="2038"/>
                    <a:pt x="345" y="2038"/>
                  </a:cubicBezTo>
                  <a:lnTo>
                    <a:pt x="690" y="2038"/>
                  </a:lnTo>
                  <a:cubicBezTo>
                    <a:pt x="690" y="2148"/>
                    <a:pt x="675" y="2273"/>
                    <a:pt x="675" y="2382"/>
                  </a:cubicBezTo>
                  <a:cubicBezTo>
                    <a:pt x="675" y="2493"/>
                    <a:pt x="690" y="2602"/>
                    <a:pt x="690" y="2727"/>
                  </a:cubicBezTo>
                  <a:lnTo>
                    <a:pt x="345" y="2727"/>
                  </a:lnTo>
                  <a:cubicBezTo>
                    <a:pt x="157" y="2727"/>
                    <a:pt x="0" y="2869"/>
                    <a:pt x="0" y="3057"/>
                  </a:cubicBezTo>
                  <a:cubicBezTo>
                    <a:pt x="0" y="3245"/>
                    <a:pt x="157" y="3402"/>
                    <a:pt x="345" y="3402"/>
                  </a:cubicBezTo>
                  <a:lnTo>
                    <a:pt x="832" y="3402"/>
                  </a:lnTo>
                  <a:cubicBezTo>
                    <a:pt x="1114" y="4217"/>
                    <a:pt x="1709" y="4764"/>
                    <a:pt x="2383" y="4764"/>
                  </a:cubicBezTo>
                  <a:cubicBezTo>
                    <a:pt x="3104" y="4764"/>
                    <a:pt x="3762" y="4106"/>
                    <a:pt x="3981" y="3135"/>
                  </a:cubicBezTo>
                  <a:cubicBezTo>
                    <a:pt x="4029" y="2963"/>
                    <a:pt x="3918" y="2775"/>
                    <a:pt x="3730" y="2727"/>
                  </a:cubicBezTo>
                  <a:cubicBezTo>
                    <a:pt x="3706" y="2720"/>
                    <a:pt x="3681" y="2717"/>
                    <a:pt x="3656" y="2717"/>
                  </a:cubicBezTo>
                  <a:cubicBezTo>
                    <a:pt x="3508" y="2717"/>
                    <a:pt x="3364" y="2831"/>
                    <a:pt x="3323" y="2978"/>
                  </a:cubicBezTo>
                  <a:cubicBezTo>
                    <a:pt x="3166" y="3621"/>
                    <a:pt x="2775" y="4075"/>
                    <a:pt x="2383" y="4075"/>
                  </a:cubicBezTo>
                  <a:cubicBezTo>
                    <a:pt x="2069" y="4075"/>
                    <a:pt x="1756" y="3809"/>
                    <a:pt x="1568" y="3402"/>
                  </a:cubicBezTo>
                  <a:lnTo>
                    <a:pt x="2383" y="3402"/>
                  </a:lnTo>
                  <a:cubicBezTo>
                    <a:pt x="2556" y="3402"/>
                    <a:pt x="2712" y="3245"/>
                    <a:pt x="2712" y="3057"/>
                  </a:cubicBezTo>
                  <a:cubicBezTo>
                    <a:pt x="2712" y="2869"/>
                    <a:pt x="2556" y="2727"/>
                    <a:pt x="2383" y="2727"/>
                  </a:cubicBezTo>
                  <a:lnTo>
                    <a:pt x="1380" y="2727"/>
                  </a:lnTo>
                  <a:cubicBezTo>
                    <a:pt x="1365" y="2618"/>
                    <a:pt x="1365" y="2493"/>
                    <a:pt x="1365" y="2382"/>
                  </a:cubicBezTo>
                  <a:cubicBezTo>
                    <a:pt x="1365" y="2273"/>
                    <a:pt x="1365" y="2148"/>
                    <a:pt x="1380" y="2038"/>
                  </a:cubicBezTo>
                  <a:lnTo>
                    <a:pt x="2383" y="2038"/>
                  </a:lnTo>
                  <a:cubicBezTo>
                    <a:pt x="2556" y="2038"/>
                    <a:pt x="2712" y="1897"/>
                    <a:pt x="2712" y="1709"/>
                  </a:cubicBezTo>
                  <a:cubicBezTo>
                    <a:pt x="2712" y="1521"/>
                    <a:pt x="2556" y="1364"/>
                    <a:pt x="2383" y="1364"/>
                  </a:cubicBezTo>
                  <a:lnTo>
                    <a:pt x="1568" y="1364"/>
                  </a:lnTo>
                  <a:cubicBezTo>
                    <a:pt x="1756" y="957"/>
                    <a:pt x="2069" y="690"/>
                    <a:pt x="2383" y="690"/>
                  </a:cubicBezTo>
                  <a:cubicBezTo>
                    <a:pt x="2775" y="690"/>
                    <a:pt x="3166" y="1129"/>
                    <a:pt x="3323" y="1787"/>
                  </a:cubicBezTo>
                  <a:cubicBezTo>
                    <a:pt x="3365" y="1940"/>
                    <a:pt x="3517" y="2043"/>
                    <a:pt x="3671" y="2043"/>
                  </a:cubicBezTo>
                  <a:cubicBezTo>
                    <a:pt x="3691" y="2043"/>
                    <a:pt x="3711" y="2041"/>
                    <a:pt x="3730" y="2038"/>
                  </a:cubicBezTo>
                  <a:cubicBezTo>
                    <a:pt x="3918" y="1991"/>
                    <a:pt x="4029" y="1803"/>
                    <a:pt x="3981" y="1630"/>
                  </a:cubicBezTo>
                  <a:cubicBezTo>
                    <a:pt x="3762" y="658"/>
                    <a:pt x="3104" y="0"/>
                    <a:pt x="2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1328045" y="2214443"/>
              <a:ext cx="79093" cy="109915"/>
            </a:xfrm>
            <a:custGeom>
              <a:avLst/>
              <a:gdLst/>
              <a:ahLst/>
              <a:cxnLst/>
              <a:rect l="l" t="t" r="r" b="b"/>
              <a:pathLst>
                <a:path w="3418" h="4750" extrusionOk="0">
                  <a:moveTo>
                    <a:pt x="1725" y="0"/>
                  </a:moveTo>
                  <a:cubicBezTo>
                    <a:pt x="784" y="0"/>
                    <a:pt x="32" y="769"/>
                    <a:pt x="32" y="1693"/>
                  </a:cubicBezTo>
                  <a:cubicBezTo>
                    <a:pt x="32" y="2069"/>
                    <a:pt x="142" y="2430"/>
                    <a:pt x="362" y="2712"/>
                  </a:cubicBezTo>
                  <a:cubicBezTo>
                    <a:pt x="174" y="2712"/>
                    <a:pt x="32" y="2869"/>
                    <a:pt x="32" y="3057"/>
                  </a:cubicBezTo>
                  <a:cubicBezTo>
                    <a:pt x="32" y="3245"/>
                    <a:pt x="174" y="3402"/>
                    <a:pt x="362" y="3402"/>
                  </a:cubicBezTo>
                  <a:lnTo>
                    <a:pt x="816" y="3402"/>
                  </a:lnTo>
                  <a:cubicBezTo>
                    <a:pt x="801" y="3464"/>
                    <a:pt x="769" y="3527"/>
                    <a:pt x="722" y="3573"/>
                  </a:cubicBezTo>
                  <a:lnTo>
                    <a:pt x="126" y="4169"/>
                  </a:lnTo>
                  <a:cubicBezTo>
                    <a:pt x="32" y="4263"/>
                    <a:pt x="1" y="4420"/>
                    <a:pt x="48" y="4545"/>
                  </a:cubicBezTo>
                  <a:cubicBezTo>
                    <a:pt x="111" y="4670"/>
                    <a:pt x="220" y="4749"/>
                    <a:pt x="362" y="4749"/>
                  </a:cubicBezTo>
                  <a:lnTo>
                    <a:pt x="3072" y="4749"/>
                  </a:lnTo>
                  <a:cubicBezTo>
                    <a:pt x="3260" y="4749"/>
                    <a:pt x="3417" y="4608"/>
                    <a:pt x="3417" y="4420"/>
                  </a:cubicBezTo>
                  <a:cubicBezTo>
                    <a:pt x="3417" y="4232"/>
                    <a:pt x="3260" y="4075"/>
                    <a:pt x="3072" y="4075"/>
                  </a:cubicBezTo>
                  <a:lnTo>
                    <a:pt x="1177" y="4075"/>
                  </a:lnTo>
                  <a:lnTo>
                    <a:pt x="1192" y="4060"/>
                  </a:lnTo>
                  <a:cubicBezTo>
                    <a:pt x="1380" y="3872"/>
                    <a:pt x="1490" y="3636"/>
                    <a:pt x="1505" y="3402"/>
                  </a:cubicBezTo>
                  <a:lnTo>
                    <a:pt x="2399" y="3402"/>
                  </a:lnTo>
                  <a:cubicBezTo>
                    <a:pt x="2587" y="3402"/>
                    <a:pt x="2744" y="3245"/>
                    <a:pt x="2744" y="3057"/>
                  </a:cubicBezTo>
                  <a:cubicBezTo>
                    <a:pt x="2744" y="2869"/>
                    <a:pt x="2587" y="2712"/>
                    <a:pt x="2399" y="2712"/>
                  </a:cubicBezTo>
                  <a:lnTo>
                    <a:pt x="1317" y="2712"/>
                  </a:lnTo>
                  <a:cubicBezTo>
                    <a:pt x="1254" y="2649"/>
                    <a:pt x="1192" y="2570"/>
                    <a:pt x="1114" y="2524"/>
                  </a:cubicBezTo>
                  <a:cubicBezTo>
                    <a:pt x="863" y="2336"/>
                    <a:pt x="707" y="2022"/>
                    <a:pt x="707" y="1693"/>
                  </a:cubicBezTo>
                  <a:cubicBezTo>
                    <a:pt x="707" y="1145"/>
                    <a:pt x="1160" y="675"/>
                    <a:pt x="1725" y="675"/>
                  </a:cubicBezTo>
                  <a:cubicBezTo>
                    <a:pt x="2289" y="675"/>
                    <a:pt x="2744" y="1145"/>
                    <a:pt x="2744" y="1693"/>
                  </a:cubicBezTo>
                  <a:cubicBezTo>
                    <a:pt x="2744" y="1881"/>
                    <a:pt x="2884" y="2038"/>
                    <a:pt x="3072" y="2038"/>
                  </a:cubicBezTo>
                  <a:cubicBezTo>
                    <a:pt x="3260" y="2038"/>
                    <a:pt x="3417" y="1881"/>
                    <a:pt x="3417" y="1693"/>
                  </a:cubicBezTo>
                  <a:cubicBezTo>
                    <a:pt x="3417" y="769"/>
                    <a:pt x="2665" y="0"/>
                    <a:pt x="1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1426690" y="2328314"/>
              <a:ext cx="15990" cy="15619"/>
            </a:xfrm>
            <a:custGeom>
              <a:avLst/>
              <a:gdLst/>
              <a:ahLst/>
              <a:cxnLst/>
              <a:rect l="l" t="t" r="r" b="b"/>
              <a:pathLst>
                <a:path w="691" h="675" extrusionOk="0">
                  <a:moveTo>
                    <a:pt x="345" y="0"/>
                  </a:moveTo>
                  <a:cubicBezTo>
                    <a:pt x="157" y="0"/>
                    <a:pt x="0" y="157"/>
                    <a:pt x="0" y="345"/>
                  </a:cubicBezTo>
                  <a:cubicBezTo>
                    <a:pt x="0" y="533"/>
                    <a:pt x="157" y="675"/>
                    <a:pt x="345" y="675"/>
                  </a:cubicBezTo>
                  <a:cubicBezTo>
                    <a:pt x="533" y="675"/>
                    <a:pt x="690" y="533"/>
                    <a:pt x="690" y="345"/>
                  </a:cubicBezTo>
                  <a:cubicBezTo>
                    <a:pt x="690" y="157"/>
                    <a:pt x="533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1265682" y="1969274"/>
              <a:ext cx="204210" cy="402219"/>
            </a:xfrm>
            <a:custGeom>
              <a:avLst/>
              <a:gdLst/>
              <a:ahLst/>
              <a:cxnLst/>
              <a:rect l="l" t="t" r="r" b="b"/>
              <a:pathLst>
                <a:path w="8825" h="17382" extrusionOk="0">
                  <a:moveTo>
                    <a:pt x="4420" y="895"/>
                  </a:moveTo>
                  <a:lnTo>
                    <a:pt x="6426" y="3402"/>
                  </a:lnTo>
                  <a:lnTo>
                    <a:pt x="5767" y="3402"/>
                  </a:lnTo>
                  <a:cubicBezTo>
                    <a:pt x="5579" y="3402"/>
                    <a:pt x="5439" y="3559"/>
                    <a:pt x="5439" y="3747"/>
                  </a:cubicBezTo>
                  <a:lnTo>
                    <a:pt x="5439" y="8683"/>
                  </a:lnTo>
                  <a:cubicBezTo>
                    <a:pt x="5109" y="8605"/>
                    <a:pt x="4764" y="8558"/>
                    <a:pt x="4420" y="8558"/>
                  </a:cubicBezTo>
                  <a:cubicBezTo>
                    <a:pt x="4075" y="8558"/>
                    <a:pt x="3730" y="8605"/>
                    <a:pt x="3402" y="8683"/>
                  </a:cubicBezTo>
                  <a:lnTo>
                    <a:pt x="3402" y="3747"/>
                  </a:lnTo>
                  <a:cubicBezTo>
                    <a:pt x="3402" y="3559"/>
                    <a:pt x="3245" y="3402"/>
                    <a:pt x="3057" y="3402"/>
                  </a:cubicBezTo>
                  <a:lnTo>
                    <a:pt x="2414" y="3402"/>
                  </a:lnTo>
                  <a:lnTo>
                    <a:pt x="4420" y="895"/>
                  </a:lnTo>
                  <a:close/>
                  <a:moveTo>
                    <a:pt x="4420" y="1"/>
                  </a:moveTo>
                  <a:cubicBezTo>
                    <a:pt x="4310" y="1"/>
                    <a:pt x="4216" y="48"/>
                    <a:pt x="4154" y="142"/>
                  </a:cubicBezTo>
                  <a:lnTo>
                    <a:pt x="1442" y="3528"/>
                  </a:lnTo>
                  <a:cubicBezTo>
                    <a:pt x="1348" y="3637"/>
                    <a:pt x="1333" y="3778"/>
                    <a:pt x="1395" y="3887"/>
                  </a:cubicBezTo>
                  <a:cubicBezTo>
                    <a:pt x="1458" y="4013"/>
                    <a:pt x="1567" y="4076"/>
                    <a:pt x="1709" y="4076"/>
                  </a:cubicBezTo>
                  <a:lnTo>
                    <a:pt x="2727" y="4076"/>
                  </a:lnTo>
                  <a:lnTo>
                    <a:pt x="2727" y="8903"/>
                  </a:lnTo>
                  <a:cubicBezTo>
                    <a:pt x="1082" y="9577"/>
                    <a:pt x="0" y="11191"/>
                    <a:pt x="0" y="12977"/>
                  </a:cubicBezTo>
                  <a:cubicBezTo>
                    <a:pt x="0" y="15407"/>
                    <a:pt x="1991" y="17382"/>
                    <a:pt x="4420" y="17382"/>
                  </a:cubicBezTo>
                  <a:cubicBezTo>
                    <a:pt x="5031" y="17382"/>
                    <a:pt x="5611" y="17256"/>
                    <a:pt x="6175" y="17021"/>
                  </a:cubicBezTo>
                  <a:cubicBezTo>
                    <a:pt x="6348" y="16943"/>
                    <a:pt x="6426" y="16755"/>
                    <a:pt x="6348" y="16582"/>
                  </a:cubicBezTo>
                  <a:cubicBezTo>
                    <a:pt x="6287" y="16450"/>
                    <a:pt x="6153" y="16372"/>
                    <a:pt x="6015" y="16372"/>
                  </a:cubicBezTo>
                  <a:cubicBezTo>
                    <a:pt x="5974" y="16372"/>
                    <a:pt x="5933" y="16379"/>
                    <a:pt x="5893" y="16394"/>
                  </a:cubicBezTo>
                  <a:cubicBezTo>
                    <a:pt x="5439" y="16598"/>
                    <a:pt x="4937" y="16707"/>
                    <a:pt x="4420" y="16707"/>
                  </a:cubicBezTo>
                  <a:cubicBezTo>
                    <a:pt x="2351" y="16707"/>
                    <a:pt x="690" y="15031"/>
                    <a:pt x="690" y="12977"/>
                  </a:cubicBezTo>
                  <a:cubicBezTo>
                    <a:pt x="690" y="10940"/>
                    <a:pt x="2336" y="9232"/>
                    <a:pt x="4420" y="9232"/>
                  </a:cubicBezTo>
                  <a:cubicBezTo>
                    <a:pt x="6505" y="9232"/>
                    <a:pt x="8150" y="10925"/>
                    <a:pt x="8150" y="12977"/>
                  </a:cubicBezTo>
                  <a:cubicBezTo>
                    <a:pt x="8150" y="13495"/>
                    <a:pt x="8040" y="13980"/>
                    <a:pt x="7836" y="14450"/>
                  </a:cubicBezTo>
                  <a:cubicBezTo>
                    <a:pt x="7773" y="14624"/>
                    <a:pt x="7852" y="14827"/>
                    <a:pt x="8024" y="14906"/>
                  </a:cubicBezTo>
                  <a:cubicBezTo>
                    <a:pt x="8070" y="14926"/>
                    <a:pt x="8116" y="14936"/>
                    <a:pt x="8162" y="14936"/>
                  </a:cubicBezTo>
                  <a:cubicBezTo>
                    <a:pt x="8289" y="14936"/>
                    <a:pt x="8406" y="14860"/>
                    <a:pt x="8463" y="14733"/>
                  </a:cubicBezTo>
                  <a:cubicBezTo>
                    <a:pt x="8714" y="14168"/>
                    <a:pt x="8824" y="13589"/>
                    <a:pt x="8824" y="12977"/>
                  </a:cubicBezTo>
                  <a:cubicBezTo>
                    <a:pt x="8824" y="11191"/>
                    <a:pt x="7742" y="9577"/>
                    <a:pt x="6112" y="8903"/>
                  </a:cubicBezTo>
                  <a:lnTo>
                    <a:pt x="6112" y="4076"/>
                  </a:lnTo>
                  <a:lnTo>
                    <a:pt x="7131" y="4076"/>
                  </a:lnTo>
                  <a:cubicBezTo>
                    <a:pt x="7257" y="4076"/>
                    <a:pt x="7382" y="4013"/>
                    <a:pt x="7445" y="3887"/>
                  </a:cubicBezTo>
                  <a:cubicBezTo>
                    <a:pt x="7491" y="3778"/>
                    <a:pt x="7476" y="3637"/>
                    <a:pt x="7397" y="3528"/>
                  </a:cubicBezTo>
                  <a:lnTo>
                    <a:pt x="4687" y="142"/>
                  </a:lnTo>
                  <a:cubicBezTo>
                    <a:pt x="4624" y="48"/>
                    <a:pt x="4514" y="1"/>
                    <a:pt x="4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46"/>
          <p:cNvGrpSpPr/>
          <p:nvPr/>
        </p:nvGrpSpPr>
        <p:grpSpPr>
          <a:xfrm>
            <a:off x="1167800" y="3841759"/>
            <a:ext cx="465931" cy="465864"/>
            <a:chOff x="1265682" y="2655792"/>
            <a:chExt cx="402219" cy="402196"/>
          </a:xfrm>
        </p:grpSpPr>
        <p:sp>
          <p:nvSpPr>
            <p:cNvPr id="467" name="Google Shape;467;p46"/>
            <p:cNvSpPr/>
            <p:nvPr/>
          </p:nvSpPr>
          <p:spPr>
            <a:xfrm>
              <a:off x="1312818" y="2817540"/>
              <a:ext cx="78722" cy="78699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709" y="690"/>
                  </a:moveTo>
                  <a:cubicBezTo>
                    <a:pt x="2257" y="690"/>
                    <a:pt x="2712" y="1144"/>
                    <a:pt x="2712" y="1708"/>
                  </a:cubicBezTo>
                  <a:cubicBezTo>
                    <a:pt x="2712" y="2272"/>
                    <a:pt x="2257" y="2728"/>
                    <a:pt x="1709" y="2728"/>
                  </a:cubicBezTo>
                  <a:cubicBezTo>
                    <a:pt x="1145" y="2728"/>
                    <a:pt x="690" y="2272"/>
                    <a:pt x="690" y="1708"/>
                  </a:cubicBezTo>
                  <a:cubicBezTo>
                    <a:pt x="690" y="1144"/>
                    <a:pt x="1145" y="690"/>
                    <a:pt x="1709" y="690"/>
                  </a:cubicBezTo>
                  <a:close/>
                  <a:moveTo>
                    <a:pt x="1709" y="1"/>
                  </a:moveTo>
                  <a:cubicBezTo>
                    <a:pt x="769" y="1"/>
                    <a:pt x="0" y="768"/>
                    <a:pt x="0" y="1708"/>
                  </a:cubicBezTo>
                  <a:cubicBezTo>
                    <a:pt x="0" y="2634"/>
                    <a:pt x="769" y="3401"/>
                    <a:pt x="1709" y="3401"/>
                  </a:cubicBezTo>
                  <a:cubicBezTo>
                    <a:pt x="2633" y="3401"/>
                    <a:pt x="3402" y="2634"/>
                    <a:pt x="3402" y="1708"/>
                  </a:cubicBezTo>
                  <a:cubicBezTo>
                    <a:pt x="3402" y="768"/>
                    <a:pt x="2633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1557964" y="2702951"/>
              <a:ext cx="31216" cy="15967"/>
            </a:xfrm>
            <a:custGeom>
              <a:avLst/>
              <a:gdLst/>
              <a:ahLst/>
              <a:cxnLst/>
              <a:rect l="l" t="t" r="r" b="b"/>
              <a:pathLst>
                <a:path w="1349" h="690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90"/>
                    <a:pt x="346" y="690"/>
                  </a:cubicBezTo>
                  <a:lnTo>
                    <a:pt x="1020" y="690"/>
                  </a:lnTo>
                  <a:cubicBezTo>
                    <a:pt x="1208" y="690"/>
                    <a:pt x="1349" y="533"/>
                    <a:pt x="1349" y="345"/>
                  </a:cubicBezTo>
                  <a:cubicBezTo>
                    <a:pt x="1349" y="157"/>
                    <a:pt x="1208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1557964" y="2734491"/>
              <a:ext cx="78375" cy="15619"/>
            </a:xfrm>
            <a:custGeom>
              <a:avLst/>
              <a:gdLst/>
              <a:ahLst/>
              <a:cxnLst/>
              <a:rect l="l" t="t" r="r" b="b"/>
              <a:pathLst>
                <a:path w="3387" h="675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75"/>
                    <a:pt x="346" y="675"/>
                  </a:cubicBezTo>
                  <a:lnTo>
                    <a:pt x="3058" y="675"/>
                  </a:lnTo>
                  <a:cubicBezTo>
                    <a:pt x="3246" y="675"/>
                    <a:pt x="3386" y="533"/>
                    <a:pt x="3386" y="345"/>
                  </a:cubicBezTo>
                  <a:cubicBezTo>
                    <a:pt x="3386" y="157"/>
                    <a:pt x="3246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1265682" y="2655792"/>
              <a:ext cx="402219" cy="402196"/>
            </a:xfrm>
            <a:custGeom>
              <a:avLst/>
              <a:gdLst/>
              <a:ahLst/>
              <a:cxnLst/>
              <a:rect l="l" t="t" r="r" b="b"/>
              <a:pathLst>
                <a:path w="17382" h="17381" extrusionOk="0">
                  <a:moveTo>
                    <a:pt x="15344" y="1161"/>
                  </a:moveTo>
                  <a:lnTo>
                    <a:pt x="16221" y="2038"/>
                  </a:lnTo>
                  <a:lnTo>
                    <a:pt x="15344" y="2038"/>
                  </a:lnTo>
                  <a:lnTo>
                    <a:pt x="15344" y="1161"/>
                  </a:lnTo>
                  <a:close/>
                  <a:moveTo>
                    <a:pt x="14669" y="690"/>
                  </a:moveTo>
                  <a:lnTo>
                    <a:pt x="14669" y="2383"/>
                  </a:lnTo>
                  <a:cubicBezTo>
                    <a:pt x="14669" y="2571"/>
                    <a:pt x="14811" y="2728"/>
                    <a:pt x="14999" y="2728"/>
                  </a:cubicBezTo>
                  <a:lnTo>
                    <a:pt x="16707" y="2728"/>
                  </a:lnTo>
                  <a:lnTo>
                    <a:pt x="16707" y="7680"/>
                  </a:lnTo>
                  <a:lnTo>
                    <a:pt x="11959" y="7680"/>
                  </a:lnTo>
                  <a:lnTo>
                    <a:pt x="11959" y="690"/>
                  </a:lnTo>
                  <a:close/>
                  <a:moveTo>
                    <a:pt x="15344" y="10188"/>
                  </a:moveTo>
                  <a:lnTo>
                    <a:pt x="16221" y="11065"/>
                  </a:lnTo>
                  <a:lnTo>
                    <a:pt x="15344" y="11065"/>
                  </a:lnTo>
                  <a:lnTo>
                    <a:pt x="15344" y="10188"/>
                  </a:lnTo>
                  <a:close/>
                  <a:moveTo>
                    <a:pt x="4075" y="5643"/>
                  </a:moveTo>
                  <a:lnTo>
                    <a:pt x="4075" y="6082"/>
                  </a:lnTo>
                  <a:cubicBezTo>
                    <a:pt x="4075" y="6222"/>
                    <a:pt x="4185" y="6364"/>
                    <a:pt x="4326" y="6410"/>
                  </a:cubicBezTo>
                  <a:cubicBezTo>
                    <a:pt x="4545" y="6458"/>
                    <a:pt x="4749" y="6535"/>
                    <a:pt x="4937" y="6661"/>
                  </a:cubicBezTo>
                  <a:cubicBezTo>
                    <a:pt x="4991" y="6691"/>
                    <a:pt x="5046" y="6705"/>
                    <a:pt x="5100" y="6705"/>
                  </a:cubicBezTo>
                  <a:cubicBezTo>
                    <a:pt x="5190" y="6705"/>
                    <a:pt x="5276" y="6667"/>
                    <a:pt x="5345" y="6598"/>
                  </a:cubicBezTo>
                  <a:lnTo>
                    <a:pt x="5658" y="6301"/>
                  </a:lnTo>
                  <a:lnTo>
                    <a:pt x="6144" y="6771"/>
                  </a:lnTo>
                  <a:lnTo>
                    <a:pt x="5830" y="7085"/>
                  </a:lnTo>
                  <a:cubicBezTo>
                    <a:pt x="5721" y="7194"/>
                    <a:pt x="5705" y="7367"/>
                    <a:pt x="5784" y="7492"/>
                  </a:cubicBezTo>
                  <a:cubicBezTo>
                    <a:pt x="5893" y="7680"/>
                    <a:pt x="5972" y="7883"/>
                    <a:pt x="6034" y="8103"/>
                  </a:cubicBezTo>
                  <a:cubicBezTo>
                    <a:pt x="6066" y="8244"/>
                    <a:pt x="6206" y="8353"/>
                    <a:pt x="6363" y="8353"/>
                  </a:cubicBezTo>
                  <a:lnTo>
                    <a:pt x="6787" y="8353"/>
                  </a:lnTo>
                  <a:lnTo>
                    <a:pt x="6787" y="9028"/>
                  </a:lnTo>
                  <a:lnTo>
                    <a:pt x="6363" y="9028"/>
                  </a:lnTo>
                  <a:cubicBezTo>
                    <a:pt x="6206" y="9028"/>
                    <a:pt x="6066" y="9137"/>
                    <a:pt x="6034" y="9294"/>
                  </a:cubicBezTo>
                  <a:cubicBezTo>
                    <a:pt x="5972" y="9498"/>
                    <a:pt x="5893" y="9701"/>
                    <a:pt x="5784" y="9889"/>
                  </a:cubicBezTo>
                  <a:cubicBezTo>
                    <a:pt x="5705" y="10031"/>
                    <a:pt x="5721" y="10203"/>
                    <a:pt x="5830" y="10313"/>
                  </a:cubicBezTo>
                  <a:lnTo>
                    <a:pt x="6144" y="10610"/>
                  </a:lnTo>
                  <a:lnTo>
                    <a:pt x="5658" y="11097"/>
                  </a:lnTo>
                  <a:lnTo>
                    <a:pt x="5345" y="10783"/>
                  </a:lnTo>
                  <a:cubicBezTo>
                    <a:pt x="5280" y="10719"/>
                    <a:pt x="5200" y="10687"/>
                    <a:pt x="5117" y="10687"/>
                  </a:cubicBezTo>
                  <a:cubicBezTo>
                    <a:pt x="5057" y="10687"/>
                    <a:pt x="4996" y="10703"/>
                    <a:pt x="4937" y="10736"/>
                  </a:cubicBezTo>
                  <a:cubicBezTo>
                    <a:pt x="4749" y="10846"/>
                    <a:pt x="4545" y="10924"/>
                    <a:pt x="4326" y="10986"/>
                  </a:cubicBezTo>
                  <a:cubicBezTo>
                    <a:pt x="4185" y="11018"/>
                    <a:pt x="4075" y="11159"/>
                    <a:pt x="4075" y="11316"/>
                  </a:cubicBezTo>
                  <a:lnTo>
                    <a:pt x="4075" y="11755"/>
                  </a:lnTo>
                  <a:lnTo>
                    <a:pt x="3402" y="11755"/>
                  </a:lnTo>
                  <a:lnTo>
                    <a:pt x="3402" y="11316"/>
                  </a:lnTo>
                  <a:cubicBezTo>
                    <a:pt x="3402" y="11159"/>
                    <a:pt x="3291" y="11018"/>
                    <a:pt x="3151" y="10986"/>
                  </a:cubicBezTo>
                  <a:cubicBezTo>
                    <a:pt x="2931" y="10924"/>
                    <a:pt x="2727" y="10846"/>
                    <a:pt x="2539" y="10736"/>
                  </a:cubicBezTo>
                  <a:cubicBezTo>
                    <a:pt x="2487" y="10703"/>
                    <a:pt x="2426" y="10687"/>
                    <a:pt x="2366" y="10687"/>
                  </a:cubicBezTo>
                  <a:cubicBezTo>
                    <a:pt x="2281" y="10687"/>
                    <a:pt x="2196" y="10719"/>
                    <a:pt x="2131" y="10783"/>
                  </a:cubicBezTo>
                  <a:lnTo>
                    <a:pt x="1818" y="11097"/>
                  </a:lnTo>
                  <a:lnTo>
                    <a:pt x="1333" y="10610"/>
                  </a:lnTo>
                  <a:lnTo>
                    <a:pt x="1646" y="10313"/>
                  </a:lnTo>
                  <a:cubicBezTo>
                    <a:pt x="1755" y="10203"/>
                    <a:pt x="1772" y="10031"/>
                    <a:pt x="1693" y="9889"/>
                  </a:cubicBezTo>
                  <a:cubicBezTo>
                    <a:pt x="1584" y="9701"/>
                    <a:pt x="1505" y="9498"/>
                    <a:pt x="1442" y="9294"/>
                  </a:cubicBezTo>
                  <a:cubicBezTo>
                    <a:pt x="1411" y="9137"/>
                    <a:pt x="1270" y="9028"/>
                    <a:pt x="1113" y="9028"/>
                  </a:cubicBezTo>
                  <a:lnTo>
                    <a:pt x="690" y="9028"/>
                  </a:lnTo>
                  <a:lnTo>
                    <a:pt x="690" y="8353"/>
                  </a:lnTo>
                  <a:lnTo>
                    <a:pt x="1113" y="8353"/>
                  </a:lnTo>
                  <a:cubicBezTo>
                    <a:pt x="1270" y="8353"/>
                    <a:pt x="1411" y="8244"/>
                    <a:pt x="1442" y="8103"/>
                  </a:cubicBezTo>
                  <a:cubicBezTo>
                    <a:pt x="1505" y="7883"/>
                    <a:pt x="1584" y="7680"/>
                    <a:pt x="1693" y="7492"/>
                  </a:cubicBezTo>
                  <a:cubicBezTo>
                    <a:pt x="1772" y="7367"/>
                    <a:pt x="1755" y="7194"/>
                    <a:pt x="1646" y="7085"/>
                  </a:cubicBezTo>
                  <a:lnTo>
                    <a:pt x="1333" y="6771"/>
                  </a:lnTo>
                  <a:lnTo>
                    <a:pt x="1818" y="6301"/>
                  </a:lnTo>
                  <a:lnTo>
                    <a:pt x="2131" y="6598"/>
                  </a:lnTo>
                  <a:cubicBezTo>
                    <a:pt x="2200" y="6667"/>
                    <a:pt x="2292" y="6705"/>
                    <a:pt x="2383" y="6705"/>
                  </a:cubicBezTo>
                  <a:cubicBezTo>
                    <a:pt x="2437" y="6705"/>
                    <a:pt x="2491" y="6691"/>
                    <a:pt x="2539" y="6661"/>
                  </a:cubicBezTo>
                  <a:cubicBezTo>
                    <a:pt x="2727" y="6535"/>
                    <a:pt x="2931" y="6458"/>
                    <a:pt x="3151" y="6410"/>
                  </a:cubicBezTo>
                  <a:cubicBezTo>
                    <a:pt x="3291" y="6364"/>
                    <a:pt x="3402" y="6222"/>
                    <a:pt x="3402" y="6082"/>
                  </a:cubicBezTo>
                  <a:lnTo>
                    <a:pt x="3402" y="5643"/>
                  </a:lnTo>
                  <a:close/>
                  <a:moveTo>
                    <a:pt x="11614" y="1"/>
                  </a:moveTo>
                  <a:cubicBezTo>
                    <a:pt x="11426" y="1"/>
                    <a:pt x="11269" y="158"/>
                    <a:pt x="11269" y="346"/>
                  </a:cubicBezTo>
                  <a:lnTo>
                    <a:pt x="11269" y="4076"/>
                  </a:lnTo>
                  <a:lnTo>
                    <a:pt x="9372" y="4076"/>
                  </a:lnTo>
                  <a:cubicBezTo>
                    <a:pt x="9184" y="4076"/>
                    <a:pt x="9027" y="4232"/>
                    <a:pt x="9027" y="4420"/>
                  </a:cubicBezTo>
                  <a:lnTo>
                    <a:pt x="9027" y="8353"/>
                  </a:lnTo>
                  <a:lnTo>
                    <a:pt x="7476" y="8353"/>
                  </a:lnTo>
                  <a:lnTo>
                    <a:pt x="7476" y="8009"/>
                  </a:lnTo>
                  <a:cubicBezTo>
                    <a:pt x="7476" y="7821"/>
                    <a:pt x="7320" y="7680"/>
                    <a:pt x="7131" y="7680"/>
                  </a:cubicBezTo>
                  <a:lnTo>
                    <a:pt x="6614" y="7680"/>
                  </a:lnTo>
                  <a:cubicBezTo>
                    <a:pt x="6567" y="7570"/>
                    <a:pt x="6536" y="7476"/>
                    <a:pt x="6488" y="7382"/>
                  </a:cubicBezTo>
                  <a:lnTo>
                    <a:pt x="6864" y="7022"/>
                  </a:lnTo>
                  <a:cubicBezTo>
                    <a:pt x="6990" y="6880"/>
                    <a:pt x="6990" y="6661"/>
                    <a:pt x="6864" y="6535"/>
                  </a:cubicBezTo>
                  <a:lnTo>
                    <a:pt x="5893" y="5580"/>
                  </a:lnTo>
                  <a:cubicBezTo>
                    <a:pt x="5830" y="5509"/>
                    <a:pt x="5744" y="5474"/>
                    <a:pt x="5658" y="5474"/>
                  </a:cubicBezTo>
                  <a:cubicBezTo>
                    <a:pt x="5571" y="5474"/>
                    <a:pt x="5485" y="5509"/>
                    <a:pt x="5423" y="5580"/>
                  </a:cubicBezTo>
                  <a:lnTo>
                    <a:pt x="5046" y="5940"/>
                  </a:lnTo>
                  <a:cubicBezTo>
                    <a:pt x="4952" y="5894"/>
                    <a:pt x="4858" y="5862"/>
                    <a:pt x="4749" y="5831"/>
                  </a:cubicBezTo>
                  <a:lnTo>
                    <a:pt x="4749" y="5298"/>
                  </a:lnTo>
                  <a:cubicBezTo>
                    <a:pt x="4749" y="5110"/>
                    <a:pt x="4608" y="4968"/>
                    <a:pt x="4420" y="4968"/>
                  </a:cubicBezTo>
                  <a:lnTo>
                    <a:pt x="3057" y="4968"/>
                  </a:lnTo>
                  <a:cubicBezTo>
                    <a:pt x="2869" y="4968"/>
                    <a:pt x="2727" y="5110"/>
                    <a:pt x="2727" y="5298"/>
                  </a:cubicBezTo>
                  <a:lnTo>
                    <a:pt x="2727" y="5831"/>
                  </a:lnTo>
                  <a:cubicBezTo>
                    <a:pt x="2618" y="5862"/>
                    <a:pt x="2524" y="5894"/>
                    <a:pt x="2430" y="5940"/>
                  </a:cubicBezTo>
                  <a:lnTo>
                    <a:pt x="2054" y="5580"/>
                  </a:lnTo>
                  <a:cubicBezTo>
                    <a:pt x="1991" y="5509"/>
                    <a:pt x="1905" y="5474"/>
                    <a:pt x="1819" y="5474"/>
                  </a:cubicBezTo>
                  <a:cubicBezTo>
                    <a:pt x="1732" y="5474"/>
                    <a:pt x="1646" y="5509"/>
                    <a:pt x="1584" y="5580"/>
                  </a:cubicBezTo>
                  <a:lnTo>
                    <a:pt x="612" y="6535"/>
                  </a:lnTo>
                  <a:cubicBezTo>
                    <a:pt x="486" y="6661"/>
                    <a:pt x="486" y="6880"/>
                    <a:pt x="612" y="7022"/>
                  </a:cubicBezTo>
                  <a:lnTo>
                    <a:pt x="988" y="7382"/>
                  </a:lnTo>
                  <a:cubicBezTo>
                    <a:pt x="940" y="7476"/>
                    <a:pt x="909" y="7570"/>
                    <a:pt x="863" y="7680"/>
                  </a:cubicBezTo>
                  <a:lnTo>
                    <a:pt x="345" y="7680"/>
                  </a:lnTo>
                  <a:cubicBezTo>
                    <a:pt x="157" y="7680"/>
                    <a:pt x="0" y="7821"/>
                    <a:pt x="0" y="8009"/>
                  </a:cubicBezTo>
                  <a:lnTo>
                    <a:pt x="0" y="9373"/>
                  </a:lnTo>
                  <a:cubicBezTo>
                    <a:pt x="0" y="9561"/>
                    <a:pt x="157" y="9718"/>
                    <a:pt x="345" y="9718"/>
                  </a:cubicBezTo>
                  <a:lnTo>
                    <a:pt x="863" y="9718"/>
                  </a:lnTo>
                  <a:cubicBezTo>
                    <a:pt x="909" y="9812"/>
                    <a:pt x="940" y="9906"/>
                    <a:pt x="988" y="10000"/>
                  </a:cubicBezTo>
                  <a:lnTo>
                    <a:pt x="612" y="10376"/>
                  </a:lnTo>
                  <a:cubicBezTo>
                    <a:pt x="486" y="10501"/>
                    <a:pt x="486" y="10721"/>
                    <a:pt x="612" y="10861"/>
                  </a:cubicBezTo>
                  <a:lnTo>
                    <a:pt x="1584" y="11818"/>
                  </a:lnTo>
                  <a:cubicBezTo>
                    <a:pt x="1646" y="11880"/>
                    <a:pt x="1732" y="11912"/>
                    <a:pt x="1819" y="11912"/>
                  </a:cubicBezTo>
                  <a:cubicBezTo>
                    <a:pt x="1905" y="11912"/>
                    <a:pt x="1991" y="11880"/>
                    <a:pt x="2054" y="11818"/>
                  </a:cubicBezTo>
                  <a:lnTo>
                    <a:pt x="2430" y="11441"/>
                  </a:lnTo>
                  <a:cubicBezTo>
                    <a:pt x="2524" y="11488"/>
                    <a:pt x="2618" y="11536"/>
                    <a:pt x="2727" y="11567"/>
                  </a:cubicBezTo>
                  <a:lnTo>
                    <a:pt x="2727" y="12083"/>
                  </a:lnTo>
                  <a:cubicBezTo>
                    <a:pt x="2727" y="12271"/>
                    <a:pt x="2869" y="12428"/>
                    <a:pt x="3057" y="12428"/>
                  </a:cubicBezTo>
                  <a:lnTo>
                    <a:pt x="4420" y="12428"/>
                  </a:lnTo>
                  <a:cubicBezTo>
                    <a:pt x="4608" y="12428"/>
                    <a:pt x="4749" y="12271"/>
                    <a:pt x="4749" y="12083"/>
                  </a:cubicBezTo>
                  <a:lnTo>
                    <a:pt x="4749" y="11567"/>
                  </a:lnTo>
                  <a:cubicBezTo>
                    <a:pt x="4858" y="11536"/>
                    <a:pt x="4952" y="11488"/>
                    <a:pt x="5046" y="11441"/>
                  </a:cubicBezTo>
                  <a:lnTo>
                    <a:pt x="5423" y="11818"/>
                  </a:lnTo>
                  <a:cubicBezTo>
                    <a:pt x="5485" y="11880"/>
                    <a:pt x="5571" y="11912"/>
                    <a:pt x="5658" y="11912"/>
                  </a:cubicBezTo>
                  <a:cubicBezTo>
                    <a:pt x="5744" y="11912"/>
                    <a:pt x="5830" y="11880"/>
                    <a:pt x="5893" y="11818"/>
                  </a:cubicBezTo>
                  <a:lnTo>
                    <a:pt x="6864" y="10861"/>
                  </a:lnTo>
                  <a:cubicBezTo>
                    <a:pt x="6990" y="10721"/>
                    <a:pt x="6990" y="10501"/>
                    <a:pt x="6864" y="10376"/>
                  </a:cubicBezTo>
                  <a:lnTo>
                    <a:pt x="6488" y="10000"/>
                  </a:lnTo>
                  <a:cubicBezTo>
                    <a:pt x="6536" y="9906"/>
                    <a:pt x="6567" y="9812"/>
                    <a:pt x="6614" y="9718"/>
                  </a:cubicBezTo>
                  <a:lnTo>
                    <a:pt x="7131" y="9718"/>
                  </a:lnTo>
                  <a:cubicBezTo>
                    <a:pt x="7320" y="9718"/>
                    <a:pt x="7476" y="9561"/>
                    <a:pt x="7476" y="9373"/>
                  </a:cubicBezTo>
                  <a:lnTo>
                    <a:pt x="7476" y="9028"/>
                  </a:lnTo>
                  <a:lnTo>
                    <a:pt x="9027" y="9028"/>
                  </a:lnTo>
                  <a:lnTo>
                    <a:pt x="9027" y="12977"/>
                  </a:lnTo>
                  <a:cubicBezTo>
                    <a:pt x="9027" y="13165"/>
                    <a:pt x="9184" y="13306"/>
                    <a:pt x="9372" y="13306"/>
                  </a:cubicBezTo>
                  <a:lnTo>
                    <a:pt x="11269" y="13306"/>
                  </a:lnTo>
                  <a:lnTo>
                    <a:pt x="11269" y="17036"/>
                  </a:lnTo>
                  <a:cubicBezTo>
                    <a:pt x="11269" y="17224"/>
                    <a:pt x="11426" y="17381"/>
                    <a:pt x="11614" y="17381"/>
                  </a:cubicBezTo>
                  <a:lnTo>
                    <a:pt x="12805" y="17381"/>
                  </a:lnTo>
                  <a:cubicBezTo>
                    <a:pt x="12993" y="17381"/>
                    <a:pt x="13133" y="17224"/>
                    <a:pt x="13133" y="17036"/>
                  </a:cubicBezTo>
                  <a:cubicBezTo>
                    <a:pt x="13133" y="16848"/>
                    <a:pt x="12993" y="16707"/>
                    <a:pt x="12805" y="16707"/>
                  </a:cubicBezTo>
                  <a:lnTo>
                    <a:pt x="11959" y="16707"/>
                  </a:lnTo>
                  <a:lnTo>
                    <a:pt x="11959" y="9718"/>
                  </a:lnTo>
                  <a:lnTo>
                    <a:pt x="14669" y="9718"/>
                  </a:lnTo>
                  <a:lnTo>
                    <a:pt x="14669" y="11410"/>
                  </a:lnTo>
                  <a:cubicBezTo>
                    <a:pt x="14669" y="11598"/>
                    <a:pt x="14811" y="11755"/>
                    <a:pt x="14999" y="11755"/>
                  </a:cubicBezTo>
                  <a:lnTo>
                    <a:pt x="16707" y="11755"/>
                  </a:lnTo>
                  <a:lnTo>
                    <a:pt x="16707" y="16707"/>
                  </a:lnTo>
                  <a:lnTo>
                    <a:pt x="15860" y="16707"/>
                  </a:lnTo>
                  <a:cubicBezTo>
                    <a:pt x="15672" y="16707"/>
                    <a:pt x="15516" y="16848"/>
                    <a:pt x="15516" y="17036"/>
                  </a:cubicBezTo>
                  <a:cubicBezTo>
                    <a:pt x="15516" y="17224"/>
                    <a:pt x="15672" y="17381"/>
                    <a:pt x="15860" y="17381"/>
                  </a:cubicBezTo>
                  <a:lnTo>
                    <a:pt x="17036" y="17381"/>
                  </a:lnTo>
                  <a:cubicBezTo>
                    <a:pt x="17224" y="17381"/>
                    <a:pt x="17381" y="17224"/>
                    <a:pt x="17381" y="17036"/>
                  </a:cubicBezTo>
                  <a:lnTo>
                    <a:pt x="17381" y="11410"/>
                  </a:lnTo>
                  <a:cubicBezTo>
                    <a:pt x="17381" y="11316"/>
                    <a:pt x="17350" y="11237"/>
                    <a:pt x="17287" y="11174"/>
                  </a:cubicBezTo>
                  <a:lnTo>
                    <a:pt x="15250" y="9137"/>
                  </a:lnTo>
                  <a:cubicBezTo>
                    <a:pt x="15187" y="9074"/>
                    <a:pt x="15093" y="9028"/>
                    <a:pt x="14999" y="9028"/>
                  </a:cubicBezTo>
                  <a:lnTo>
                    <a:pt x="11614" y="9028"/>
                  </a:lnTo>
                  <a:cubicBezTo>
                    <a:pt x="11426" y="9028"/>
                    <a:pt x="11269" y="9185"/>
                    <a:pt x="11269" y="9373"/>
                  </a:cubicBezTo>
                  <a:lnTo>
                    <a:pt x="11269" y="12633"/>
                  </a:lnTo>
                  <a:lnTo>
                    <a:pt x="9717" y="12633"/>
                  </a:lnTo>
                  <a:lnTo>
                    <a:pt x="9717" y="4765"/>
                  </a:lnTo>
                  <a:lnTo>
                    <a:pt x="11269" y="4765"/>
                  </a:lnTo>
                  <a:lnTo>
                    <a:pt x="11269" y="8009"/>
                  </a:lnTo>
                  <a:cubicBezTo>
                    <a:pt x="11269" y="8197"/>
                    <a:pt x="11426" y="8353"/>
                    <a:pt x="11614" y="8353"/>
                  </a:cubicBezTo>
                  <a:lnTo>
                    <a:pt x="17036" y="8353"/>
                  </a:lnTo>
                  <a:cubicBezTo>
                    <a:pt x="17224" y="8353"/>
                    <a:pt x="17381" y="8197"/>
                    <a:pt x="17381" y="8009"/>
                  </a:cubicBezTo>
                  <a:lnTo>
                    <a:pt x="17381" y="2383"/>
                  </a:lnTo>
                  <a:cubicBezTo>
                    <a:pt x="17381" y="2289"/>
                    <a:pt x="17350" y="2210"/>
                    <a:pt x="17287" y="2147"/>
                  </a:cubicBezTo>
                  <a:lnTo>
                    <a:pt x="15250" y="110"/>
                  </a:lnTo>
                  <a:cubicBezTo>
                    <a:pt x="15187" y="47"/>
                    <a:pt x="15093" y="1"/>
                    <a:pt x="14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1557964" y="2911836"/>
              <a:ext cx="31216" cy="15967"/>
            </a:xfrm>
            <a:custGeom>
              <a:avLst/>
              <a:gdLst/>
              <a:ahLst/>
              <a:cxnLst/>
              <a:rect l="l" t="t" r="r" b="b"/>
              <a:pathLst>
                <a:path w="1349" h="690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90"/>
                    <a:pt x="346" y="690"/>
                  </a:cubicBezTo>
                  <a:lnTo>
                    <a:pt x="1020" y="690"/>
                  </a:lnTo>
                  <a:cubicBezTo>
                    <a:pt x="1208" y="690"/>
                    <a:pt x="1349" y="533"/>
                    <a:pt x="1349" y="345"/>
                  </a:cubicBezTo>
                  <a:cubicBezTo>
                    <a:pt x="1349" y="157"/>
                    <a:pt x="1208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1557964" y="2943376"/>
              <a:ext cx="78375" cy="15619"/>
            </a:xfrm>
            <a:custGeom>
              <a:avLst/>
              <a:gdLst/>
              <a:ahLst/>
              <a:cxnLst/>
              <a:rect l="l" t="t" r="r" b="b"/>
              <a:pathLst>
                <a:path w="3387" h="675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75"/>
                    <a:pt x="346" y="675"/>
                  </a:cubicBezTo>
                  <a:lnTo>
                    <a:pt x="3058" y="675"/>
                  </a:lnTo>
                  <a:cubicBezTo>
                    <a:pt x="3246" y="675"/>
                    <a:pt x="3386" y="533"/>
                    <a:pt x="3386" y="345"/>
                  </a:cubicBezTo>
                  <a:cubicBezTo>
                    <a:pt x="3386" y="157"/>
                    <a:pt x="3246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1572866" y="2770474"/>
              <a:ext cx="48617" cy="47344"/>
            </a:xfrm>
            <a:custGeom>
              <a:avLst/>
              <a:gdLst/>
              <a:ahLst/>
              <a:cxnLst/>
              <a:rect l="l" t="t" r="r" b="b"/>
              <a:pathLst>
                <a:path w="2101" h="2046" extrusionOk="0">
                  <a:moveTo>
                    <a:pt x="374" y="1"/>
                  </a:moveTo>
                  <a:cubicBezTo>
                    <a:pt x="286" y="1"/>
                    <a:pt x="196" y="36"/>
                    <a:pt x="125" y="106"/>
                  </a:cubicBezTo>
                  <a:cubicBezTo>
                    <a:pt x="0" y="232"/>
                    <a:pt x="0" y="451"/>
                    <a:pt x="125" y="576"/>
                  </a:cubicBezTo>
                  <a:lnTo>
                    <a:pt x="564" y="1015"/>
                  </a:lnTo>
                  <a:lnTo>
                    <a:pt x="125" y="1454"/>
                  </a:lnTo>
                  <a:cubicBezTo>
                    <a:pt x="0" y="1596"/>
                    <a:pt x="0" y="1815"/>
                    <a:pt x="125" y="1941"/>
                  </a:cubicBezTo>
                  <a:cubicBezTo>
                    <a:pt x="196" y="2011"/>
                    <a:pt x="286" y="2046"/>
                    <a:pt x="374" y="2046"/>
                  </a:cubicBezTo>
                  <a:cubicBezTo>
                    <a:pt x="462" y="2046"/>
                    <a:pt x="548" y="2011"/>
                    <a:pt x="611" y="1941"/>
                  </a:cubicBezTo>
                  <a:lnTo>
                    <a:pt x="1049" y="1502"/>
                  </a:lnTo>
                  <a:lnTo>
                    <a:pt x="1488" y="1941"/>
                  </a:lnTo>
                  <a:cubicBezTo>
                    <a:pt x="1559" y="2011"/>
                    <a:pt x="1645" y="2046"/>
                    <a:pt x="1731" y="2046"/>
                  </a:cubicBezTo>
                  <a:cubicBezTo>
                    <a:pt x="1818" y="2046"/>
                    <a:pt x="1904" y="2011"/>
                    <a:pt x="1975" y="1941"/>
                  </a:cubicBezTo>
                  <a:cubicBezTo>
                    <a:pt x="2100" y="1815"/>
                    <a:pt x="2100" y="1596"/>
                    <a:pt x="1975" y="1454"/>
                  </a:cubicBezTo>
                  <a:lnTo>
                    <a:pt x="1536" y="1015"/>
                  </a:lnTo>
                  <a:lnTo>
                    <a:pt x="1975" y="576"/>
                  </a:lnTo>
                  <a:cubicBezTo>
                    <a:pt x="2100" y="451"/>
                    <a:pt x="2100" y="232"/>
                    <a:pt x="1975" y="106"/>
                  </a:cubicBezTo>
                  <a:cubicBezTo>
                    <a:pt x="1904" y="36"/>
                    <a:pt x="1818" y="1"/>
                    <a:pt x="1731" y="1"/>
                  </a:cubicBezTo>
                  <a:cubicBezTo>
                    <a:pt x="1645" y="1"/>
                    <a:pt x="1559" y="36"/>
                    <a:pt x="1488" y="106"/>
                  </a:cubicBezTo>
                  <a:lnTo>
                    <a:pt x="1049" y="545"/>
                  </a:lnTo>
                  <a:lnTo>
                    <a:pt x="611" y="106"/>
                  </a:lnTo>
                  <a:cubicBezTo>
                    <a:pt x="548" y="36"/>
                    <a:pt x="462" y="1"/>
                    <a:pt x="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1572866" y="2979381"/>
              <a:ext cx="64561" cy="47067"/>
            </a:xfrm>
            <a:custGeom>
              <a:avLst/>
              <a:gdLst/>
              <a:ahLst/>
              <a:cxnLst/>
              <a:rect l="l" t="t" r="r" b="b"/>
              <a:pathLst>
                <a:path w="2790" h="2034" extrusionOk="0">
                  <a:moveTo>
                    <a:pt x="2411" y="0"/>
                  </a:moveTo>
                  <a:cubicBezTo>
                    <a:pt x="2323" y="0"/>
                    <a:pt x="2233" y="35"/>
                    <a:pt x="2163" y="105"/>
                  </a:cubicBezTo>
                  <a:lnTo>
                    <a:pt x="1049" y="1219"/>
                  </a:lnTo>
                  <a:lnTo>
                    <a:pt x="611" y="780"/>
                  </a:lnTo>
                  <a:cubicBezTo>
                    <a:pt x="548" y="717"/>
                    <a:pt x="462" y="686"/>
                    <a:pt x="374" y="686"/>
                  </a:cubicBezTo>
                  <a:cubicBezTo>
                    <a:pt x="286" y="686"/>
                    <a:pt x="196" y="717"/>
                    <a:pt x="125" y="780"/>
                  </a:cubicBezTo>
                  <a:cubicBezTo>
                    <a:pt x="0" y="920"/>
                    <a:pt x="0" y="1125"/>
                    <a:pt x="125" y="1265"/>
                  </a:cubicBezTo>
                  <a:lnTo>
                    <a:pt x="815" y="1940"/>
                  </a:lnTo>
                  <a:cubicBezTo>
                    <a:pt x="878" y="2002"/>
                    <a:pt x="972" y="2034"/>
                    <a:pt x="1049" y="2034"/>
                  </a:cubicBezTo>
                  <a:cubicBezTo>
                    <a:pt x="1143" y="2034"/>
                    <a:pt x="1222" y="2002"/>
                    <a:pt x="1285" y="1940"/>
                  </a:cubicBezTo>
                  <a:lnTo>
                    <a:pt x="2648" y="576"/>
                  </a:lnTo>
                  <a:cubicBezTo>
                    <a:pt x="2790" y="450"/>
                    <a:pt x="2790" y="231"/>
                    <a:pt x="2648" y="105"/>
                  </a:cubicBezTo>
                  <a:cubicBezTo>
                    <a:pt x="2585" y="35"/>
                    <a:pt x="2499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1589156" y="3042392"/>
              <a:ext cx="15990" cy="15596"/>
            </a:xfrm>
            <a:custGeom>
              <a:avLst/>
              <a:gdLst/>
              <a:ahLst/>
              <a:cxnLst/>
              <a:rect l="l" t="t" r="r" b="b"/>
              <a:pathLst>
                <a:path w="691" h="674" extrusionOk="0">
                  <a:moveTo>
                    <a:pt x="345" y="0"/>
                  </a:moveTo>
                  <a:cubicBezTo>
                    <a:pt x="157" y="0"/>
                    <a:pt x="1" y="141"/>
                    <a:pt x="1" y="329"/>
                  </a:cubicBezTo>
                  <a:cubicBezTo>
                    <a:pt x="1" y="517"/>
                    <a:pt x="157" y="674"/>
                    <a:pt x="345" y="674"/>
                  </a:cubicBezTo>
                  <a:cubicBezTo>
                    <a:pt x="533" y="674"/>
                    <a:pt x="690" y="517"/>
                    <a:pt x="690" y="329"/>
                  </a:cubicBezTo>
                  <a:cubicBezTo>
                    <a:pt x="690" y="141"/>
                    <a:pt x="533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6" name="Google Shape;476;p46"/>
          <p:cNvCxnSpPr/>
          <p:nvPr/>
        </p:nvCxnSpPr>
        <p:spPr>
          <a:xfrm>
            <a:off x="352741" y="374562"/>
            <a:ext cx="402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27;p32">
            <a:extLst>
              <a:ext uri="{FF2B5EF4-FFF2-40B4-BE49-F238E27FC236}">
                <a16:creationId xmlns:a16="http://schemas.microsoft.com/office/drawing/2014/main" id="{1E0CA6B6-D3BC-4720-1317-D127F760D647}"/>
              </a:ext>
            </a:extLst>
          </p:cNvPr>
          <p:cNvSpPr txBox="1"/>
          <p:nvPr/>
        </p:nvSpPr>
        <p:spPr>
          <a:xfrm>
            <a:off x="8499768" y="4707108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14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6978C-FA5C-62A7-7F3C-E904C3516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18" r="35117"/>
          <a:stretch/>
        </p:blipFill>
        <p:spPr>
          <a:xfrm>
            <a:off x="551137" y="537705"/>
            <a:ext cx="4257084" cy="4068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B59F4E-05B9-5A50-5A10-E151DF671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4" r="13293"/>
          <a:stretch/>
        </p:blipFill>
        <p:spPr>
          <a:xfrm>
            <a:off x="5129924" y="1004897"/>
            <a:ext cx="3682919" cy="26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20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>
            <a:spLocks noGrp="1"/>
          </p:cNvSpPr>
          <p:nvPr>
            <p:ph type="title"/>
          </p:nvPr>
        </p:nvSpPr>
        <p:spPr>
          <a:xfrm>
            <a:off x="352741" y="-3432"/>
            <a:ext cx="4047900" cy="45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LSTM CODE</a:t>
            </a:r>
            <a:endParaRPr dirty="0"/>
          </a:p>
        </p:txBody>
      </p:sp>
      <p:sp>
        <p:nvSpPr>
          <p:cNvPr id="442" name="Google Shape;442;p46"/>
          <p:cNvSpPr txBox="1">
            <a:spLocks noGrp="1"/>
          </p:cNvSpPr>
          <p:nvPr>
            <p:ph type="subTitle" idx="6"/>
          </p:nvPr>
        </p:nvSpPr>
        <p:spPr>
          <a:xfrm>
            <a:off x="1866275" y="3993730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443" name="Google Shape;443;p46"/>
          <p:cNvSpPr txBox="1">
            <a:spLocks noGrp="1"/>
          </p:cNvSpPr>
          <p:nvPr>
            <p:ph type="subTitle" idx="1"/>
          </p:nvPr>
        </p:nvSpPr>
        <p:spPr>
          <a:xfrm>
            <a:off x="1866275" y="1378715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Mercury</a:t>
            </a:r>
            <a:endParaRPr dirty="0"/>
          </a:p>
        </p:txBody>
      </p:sp>
      <p:sp>
        <p:nvSpPr>
          <p:cNvPr id="444" name="Google Shape;444;p46"/>
          <p:cNvSpPr txBox="1">
            <a:spLocks noGrp="1"/>
          </p:cNvSpPr>
          <p:nvPr>
            <p:ph type="subTitle" idx="2"/>
          </p:nvPr>
        </p:nvSpPr>
        <p:spPr>
          <a:xfrm>
            <a:off x="1866275" y="1754780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Mercury is the closest planet to the Sun</a:t>
            </a:r>
            <a:endParaRPr dirty="0"/>
          </a:p>
        </p:txBody>
      </p:sp>
      <p:sp>
        <p:nvSpPr>
          <p:cNvPr id="445" name="Google Shape;445;p46"/>
          <p:cNvSpPr txBox="1">
            <a:spLocks noGrp="1"/>
          </p:cNvSpPr>
          <p:nvPr>
            <p:ph type="subTitle" idx="3"/>
          </p:nvPr>
        </p:nvSpPr>
        <p:spPr>
          <a:xfrm>
            <a:off x="1866275" y="2498190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sp>
        <p:nvSpPr>
          <p:cNvPr id="446" name="Google Shape;446;p46"/>
          <p:cNvSpPr txBox="1">
            <a:spLocks noGrp="1"/>
          </p:cNvSpPr>
          <p:nvPr>
            <p:ph type="subTitle" idx="4"/>
          </p:nvPr>
        </p:nvSpPr>
        <p:spPr>
          <a:xfrm>
            <a:off x="1866275" y="2874255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Venus has a beautiful name but it’s hot</a:t>
            </a:r>
            <a:endParaRPr/>
          </a:p>
        </p:txBody>
      </p:sp>
      <p:sp>
        <p:nvSpPr>
          <p:cNvPr id="447" name="Google Shape;447;p46"/>
          <p:cNvSpPr txBox="1">
            <a:spLocks noGrp="1"/>
          </p:cNvSpPr>
          <p:nvPr>
            <p:ph type="subTitle" idx="5"/>
          </p:nvPr>
        </p:nvSpPr>
        <p:spPr>
          <a:xfrm>
            <a:off x="1866275" y="3617665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Mars</a:t>
            </a:r>
            <a:endParaRPr/>
          </a:p>
        </p:txBody>
      </p:sp>
      <p:grpSp>
        <p:nvGrpSpPr>
          <p:cNvPr id="448" name="Google Shape;448;p46"/>
          <p:cNvGrpSpPr/>
          <p:nvPr/>
        </p:nvGrpSpPr>
        <p:grpSpPr>
          <a:xfrm>
            <a:off x="1167345" y="1617354"/>
            <a:ext cx="466789" cy="465784"/>
            <a:chOff x="1265289" y="1282849"/>
            <a:chExt cx="402960" cy="402127"/>
          </a:xfrm>
        </p:grpSpPr>
        <p:sp>
          <p:nvSpPr>
            <p:cNvPr id="449" name="Google Shape;449;p46"/>
            <p:cNvSpPr/>
            <p:nvPr/>
          </p:nvSpPr>
          <p:spPr>
            <a:xfrm>
              <a:off x="1265289" y="1282849"/>
              <a:ext cx="402960" cy="402127"/>
            </a:xfrm>
            <a:custGeom>
              <a:avLst/>
              <a:gdLst/>
              <a:ahLst/>
              <a:cxnLst/>
              <a:rect l="l" t="t" r="r" b="b"/>
              <a:pathLst>
                <a:path w="17414" h="17378" extrusionOk="0">
                  <a:moveTo>
                    <a:pt x="9907" y="7207"/>
                  </a:moveTo>
                  <a:lnTo>
                    <a:pt x="10988" y="9918"/>
                  </a:lnTo>
                  <a:lnTo>
                    <a:pt x="6428" y="9918"/>
                  </a:lnTo>
                  <a:lnTo>
                    <a:pt x="7508" y="7207"/>
                  </a:lnTo>
                  <a:close/>
                  <a:moveTo>
                    <a:pt x="9562" y="10592"/>
                  </a:moveTo>
                  <a:lnTo>
                    <a:pt x="8716" y="12739"/>
                  </a:lnTo>
                  <a:lnTo>
                    <a:pt x="7853" y="10592"/>
                  </a:lnTo>
                  <a:close/>
                  <a:moveTo>
                    <a:pt x="7117" y="10592"/>
                  </a:moveTo>
                  <a:lnTo>
                    <a:pt x="8214" y="13303"/>
                  </a:lnTo>
                  <a:lnTo>
                    <a:pt x="3653" y="13303"/>
                  </a:lnTo>
                  <a:lnTo>
                    <a:pt x="4735" y="10592"/>
                  </a:lnTo>
                  <a:close/>
                  <a:moveTo>
                    <a:pt x="12696" y="10592"/>
                  </a:moveTo>
                  <a:lnTo>
                    <a:pt x="13777" y="13303"/>
                  </a:lnTo>
                  <a:lnTo>
                    <a:pt x="9217" y="13303"/>
                  </a:lnTo>
                  <a:lnTo>
                    <a:pt x="10298" y="10592"/>
                  </a:lnTo>
                  <a:close/>
                  <a:moveTo>
                    <a:pt x="6787" y="13993"/>
                  </a:moveTo>
                  <a:lnTo>
                    <a:pt x="5926" y="16124"/>
                  </a:lnTo>
                  <a:lnTo>
                    <a:pt x="5063" y="13993"/>
                  </a:lnTo>
                  <a:close/>
                  <a:moveTo>
                    <a:pt x="12352" y="13993"/>
                  </a:moveTo>
                  <a:lnTo>
                    <a:pt x="11489" y="16124"/>
                  </a:lnTo>
                  <a:lnTo>
                    <a:pt x="10643" y="13993"/>
                  </a:lnTo>
                  <a:close/>
                  <a:moveTo>
                    <a:pt x="4343" y="13993"/>
                  </a:moveTo>
                  <a:lnTo>
                    <a:pt x="5425" y="16704"/>
                  </a:lnTo>
                  <a:lnTo>
                    <a:pt x="863" y="16704"/>
                  </a:lnTo>
                  <a:lnTo>
                    <a:pt x="1945" y="13993"/>
                  </a:lnTo>
                  <a:close/>
                  <a:moveTo>
                    <a:pt x="9907" y="13993"/>
                  </a:moveTo>
                  <a:lnTo>
                    <a:pt x="10988" y="16704"/>
                  </a:lnTo>
                  <a:lnTo>
                    <a:pt x="6428" y="16704"/>
                  </a:lnTo>
                  <a:lnTo>
                    <a:pt x="7508" y="13993"/>
                  </a:lnTo>
                  <a:close/>
                  <a:moveTo>
                    <a:pt x="15470" y="13993"/>
                  </a:moveTo>
                  <a:lnTo>
                    <a:pt x="16552" y="16704"/>
                  </a:lnTo>
                  <a:lnTo>
                    <a:pt x="11991" y="16704"/>
                  </a:lnTo>
                  <a:lnTo>
                    <a:pt x="13088" y="13993"/>
                  </a:lnTo>
                  <a:close/>
                  <a:moveTo>
                    <a:pt x="8713" y="1"/>
                  </a:moveTo>
                  <a:cubicBezTo>
                    <a:pt x="8625" y="1"/>
                    <a:pt x="8535" y="36"/>
                    <a:pt x="8465" y="107"/>
                  </a:cubicBezTo>
                  <a:lnTo>
                    <a:pt x="6428" y="2144"/>
                  </a:lnTo>
                  <a:cubicBezTo>
                    <a:pt x="6334" y="2238"/>
                    <a:pt x="6302" y="2380"/>
                    <a:pt x="6365" y="2506"/>
                  </a:cubicBezTo>
                  <a:cubicBezTo>
                    <a:pt x="6411" y="2646"/>
                    <a:pt x="6537" y="2725"/>
                    <a:pt x="6678" y="2725"/>
                  </a:cubicBezTo>
                  <a:lnTo>
                    <a:pt x="7696" y="2725"/>
                  </a:lnTo>
                  <a:lnTo>
                    <a:pt x="7696" y="6518"/>
                  </a:lnTo>
                  <a:lnTo>
                    <a:pt x="7289" y="6518"/>
                  </a:lnTo>
                  <a:cubicBezTo>
                    <a:pt x="7148" y="6518"/>
                    <a:pt x="7023" y="6612"/>
                    <a:pt x="6975" y="6737"/>
                  </a:cubicBezTo>
                  <a:lnTo>
                    <a:pt x="5690" y="9918"/>
                  </a:lnTo>
                  <a:lnTo>
                    <a:pt x="4499" y="9918"/>
                  </a:lnTo>
                  <a:cubicBezTo>
                    <a:pt x="4359" y="9918"/>
                    <a:pt x="4233" y="9997"/>
                    <a:pt x="4186" y="10122"/>
                  </a:cubicBezTo>
                  <a:lnTo>
                    <a:pt x="2917" y="13303"/>
                  </a:lnTo>
                  <a:lnTo>
                    <a:pt x="1726" y="13303"/>
                  </a:lnTo>
                  <a:cubicBezTo>
                    <a:pt x="1584" y="13303"/>
                    <a:pt x="1459" y="13397"/>
                    <a:pt x="1396" y="13522"/>
                  </a:cubicBezTo>
                  <a:lnTo>
                    <a:pt x="48" y="16924"/>
                  </a:lnTo>
                  <a:cubicBezTo>
                    <a:pt x="1" y="17018"/>
                    <a:pt x="17" y="17143"/>
                    <a:pt x="80" y="17237"/>
                  </a:cubicBezTo>
                  <a:cubicBezTo>
                    <a:pt x="142" y="17331"/>
                    <a:pt x="253" y="17378"/>
                    <a:pt x="362" y="17378"/>
                  </a:cubicBezTo>
                  <a:lnTo>
                    <a:pt x="17053" y="17378"/>
                  </a:lnTo>
                  <a:cubicBezTo>
                    <a:pt x="17179" y="17378"/>
                    <a:pt x="17273" y="17331"/>
                    <a:pt x="17335" y="17237"/>
                  </a:cubicBezTo>
                  <a:cubicBezTo>
                    <a:pt x="17398" y="17143"/>
                    <a:pt x="17413" y="17018"/>
                    <a:pt x="17367" y="16924"/>
                  </a:cubicBezTo>
                  <a:lnTo>
                    <a:pt x="16019" y="13522"/>
                  </a:lnTo>
                  <a:cubicBezTo>
                    <a:pt x="15971" y="13397"/>
                    <a:pt x="15846" y="13303"/>
                    <a:pt x="15706" y="13303"/>
                  </a:cubicBezTo>
                  <a:lnTo>
                    <a:pt x="14498" y="13303"/>
                  </a:lnTo>
                  <a:lnTo>
                    <a:pt x="13229" y="10122"/>
                  </a:lnTo>
                  <a:cubicBezTo>
                    <a:pt x="13182" y="9997"/>
                    <a:pt x="13056" y="9918"/>
                    <a:pt x="12916" y="9918"/>
                  </a:cubicBezTo>
                  <a:lnTo>
                    <a:pt x="11725" y="9918"/>
                  </a:lnTo>
                  <a:lnTo>
                    <a:pt x="10455" y="6737"/>
                  </a:lnTo>
                  <a:cubicBezTo>
                    <a:pt x="10392" y="6612"/>
                    <a:pt x="10267" y="6518"/>
                    <a:pt x="10141" y="6518"/>
                  </a:cubicBezTo>
                  <a:lnTo>
                    <a:pt x="9734" y="6518"/>
                  </a:lnTo>
                  <a:lnTo>
                    <a:pt x="9734" y="6141"/>
                  </a:lnTo>
                  <a:cubicBezTo>
                    <a:pt x="9734" y="5968"/>
                    <a:pt x="9577" y="5812"/>
                    <a:pt x="9389" y="5812"/>
                  </a:cubicBezTo>
                  <a:cubicBezTo>
                    <a:pt x="9201" y="5812"/>
                    <a:pt x="9044" y="5968"/>
                    <a:pt x="9044" y="6141"/>
                  </a:cubicBezTo>
                  <a:lnTo>
                    <a:pt x="9044" y="6518"/>
                  </a:lnTo>
                  <a:lnTo>
                    <a:pt x="8371" y="6518"/>
                  </a:lnTo>
                  <a:lnTo>
                    <a:pt x="8371" y="2380"/>
                  </a:lnTo>
                  <a:cubicBezTo>
                    <a:pt x="8371" y="2192"/>
                    <a:pt x="8214" y="2035"/>
                    <a:pt x="8026" y="2035"/>
                  </a:cubicBezTo>
                  <a:lnTo>
                    <a:pt x="7493" y="2035"/>
                  </a:lnTo>
                  <a:lnTo>
                    <a:pt x="8716" y="828"/>
                  </a:lnTo>
                  <a:lnTo>
                    <a:pt x="9922" y="2035"/>
                  </a:lnTo>
                  <a:lnTo>
                    <a:pt x="9389" y="2035"/>
                  </a:lnTo>
                  <a:cubicBezTo>
                    <a:pt x="9201" y="2035"/>
                    <a:pt x="9044" y="2192"/>
                    <a:pt x="9044" y="2380"/>
                  </a:cubicBezTo>
                  <a:lnTo>
                    <a:pt x="9044" y="3101"/>
                  </a:lnTo>
                  <a:cubicBezTo>
                    <a:pt x="9044" y="3289"/>
                    <a:pt x="9201" y="3430"/>
                    <a:pt x="9389" y="3430"/>
                  </a:cubicBezTo>
                  <a:cubicBezTo>
                    <a:pt x="9577" y="3430"/>
                    <a:pt x="9734" y="3289"/>
                    <a:pt x="9734" y="3101"/>
                  </a:cubicBezTo>
                  <a:lnTo>
                    <a:pt x="9734" y="2725"/>
                  </a:lnTo>
                  <a:lnTo>
                    <a:pt x="10753" y="2725"/>
                  </a:lnTo>
                  <a:cubicBezTo>
                    <a:pt x="10878" y="2725"/>
                    <a:pt x="11004" y="2646"/>
                    <a:pt x="11067" y="2506"/>
                  </a:cubicBezTo>
                  <a:cubicBezTo>
                    <a:pt x="11113" y="2380"/>
                    <a:pt x="11082" y="2238"/>
                    <a:pt x="10988" y="2144"/>
                  </a:cubicBezTo>
                  <a:lnTo>
                    <a:pt x="8950" y="107"/>
                  </a:lnTo>
                  <a:cubicBezTo>
                    <a:pt x="8887" y="36"/>
                    <a:pt x="8801" y="1"/>
                    <a:pt x="8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1505760" y="1543521"/>
              <a:ext cx="43526" cy="31702"/>
            </a:xfrm>
            <a:custGeom>
              <a:avLst/>
              <a:gdLst/>
              <a:ahLst/>
              <a:cxnLst/>
              <a:rect l="l" t="t" r="r" b="b"/>
              <a:pathLst>
                <a:path w="1881" h="1370" extrusionOk="0">
                  <a:moveTo>
                    <a:pt x="658" y="1"/>
                  </a:moveTo>
                  <a:cubicBezTo>
                    <a:pt x="518" y="1"/>
                    <a:pt x="392" y="95"/>
                    <a:pt x="345" y="220"/>
                  </a:cubicBezTo>
                  <a:lnTo>
                    <a:pt x="79" y="895"/>
                  </a:lnTo>
                  <a:cubicBezTo>
                    <a:pt x="0" y="1066"/>
                    <a:pt x="94" y="1271"/>
                    <a:pt x="267" y="1348"/>
                  </a:cubicBezTo>
                  <a:cubicBezTo>
                    <a:pt x="306" y="1363"/>
                    <a:pt x="347" y="1370"/>
                    <a:pt x="388" y="1370"/>
                  </a:cubicBezTo>
                  <a:cubicBezTo>
                    <a:pt x="525" y="1370"/>
                    <a:pt x="658" y="1290"/>
                    <a:pt x="706" y="1145"/>
                  </a:cubicBezTo>
                  <a:lnTo>
                    <a:pt x="894" y="690"/>
                  </a:lnTo>
                  <a:lnTo>
                    <a:pt x="1536" y="690"/>
                  </a:lnTo>
                  <a:cubicBezTo>
                    <a:pt x="1724" y="690"/>
                    <a:pt x="1881" y="533"/>
                    <a:pt x="1881" y="345"/>
                  </a:cubicBezTo>
                  <a:cubicBezTo>
                    <a:pt x="1881" y="157"/>
                    <a:pt x="1724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1377032" y="1543521"/>
              <a:ext cx="43526" cy="31702"/>
            </a:xfrm>
            <a:custGeom>
              <a:avLst/>
              <a:gdLst/>
              <a:ahLst/>
              <a:cxnLst/>
              <a:rect l="l" t="t" r="r" b="b"/>
              <a:pathLst>
                <a:path w="1881" h="1370" extrusionOk="0">
                  <a:moveTo>
                    <a:pt x="658" y="1"/>
                  </a:moveTo>
                  <a:cubicBezTo>
                    <a:pt x="517" y="1"/>
                    <a:pt x="391" y="95"/>
                    <a:pt x="345" y="220"/>
                  </a:cubicBezTo>
                  <a:lnTo>
                    <a:pt x="78" y="895"/>
                  </a:lnTo>
                  <a:cubicBezTo>
                    <a:pt x="0" y="1066"/>
                    <a:pt x="94" y="1271"/>
                    <a:pt x="266" y="1348"/>
                  </a:cubicBezTo>
                  <a:cubicBezTo>
                    <a:pt x="305" y="1363"/>
                    <a:pt x="346" y="1370"/>
                    <a:pt x="385" y="1370"/>
                  </a:cubicBezTo>
                  <a:cubicBezTo>
                    <a:pt x="519" y="1370"/>
                    <a:pt x="645" y="1290"/>
                    <a:pt x="705" y="1145"/>
                  </a:cubicBezTo>
                  <a:lnTo>
                    <a:pt x="893" y="690"/>
                  </a:lnTo>
                  <a:lnTo>
                    <a:pt x="1536" y="690"/>
                  </a:lnTo>
                  <a:cubicBezTo>
                    <a:pt x="1724" y="690"/>
                    <a:pt x="1881" y="533"/>
                    <a:pt x="1881" y="345"/>
                  </a:cubicBezTo>
                  <a:cubicBezTo>
                    <a:pt x="1881" y="157"/>
                    <a:pt x="1724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1441569" y="1622244"/>
              <a:ext cx="43179" cy="31470"/>
            </a:xfrm>
            <a:custGeom>
              <a:avLst/>
              <a:gdLst/>
              <a:ahLst/>
              <a:cxnLst/>
              <a:rect l="l" t="t" r="r" b="b"/>
              <a:pathLst>
                <a:path w="1866" h="1360" extrusionOk="0">
                  <a:moveTo>
                    <a:pt x="659" y="0"/>
                  </a:moveTo>
                  <a:cubicBezTo>
                    <a:pt x="517" y="0"/>
                    <a:pt x="392" y="78"/>
                    <a:pt x="345" y="220"/>
                  </a:cubicBezTo>
                  <a:lnTo>
                    <a:pt x="63" y="893"/>
                  </a:lnTo>
                  <a:cubicBezTo>
                    <a:pt x="1" y="1066"/>
                    <a:pt x="78" y="1269"/>
                    <a:pt x="251" y="1332"/>
                  </a:cubicBezTo>
                  <a:cubicBezTo>
                    <a:pt x="293" y="1351"/>
                    <a:pt x="337" y="1360"/>
                    <a:pt x="381" y="1360"/>
                  </a:cubicBezTo>
                  <a:cubicBezTo>
                    <a:pt x="515" y="1360"/>
                    <a:pt x="643" y="1274"/>
                    <a:pt x="690" y="1144"/>
                  </a:cubicBezTo>
                  <a:lnTo>
                    <a:pt x="878" y="673"/>
                  </a:lnTo>
                  <a:lnTo>
                    <a:pt x="1537" y="673"/>
                  </a:lnTo>
                  <a:cubicBezTo>
                    <a:pt x="1725" y="673"/>
                    <a:pt x="1865" y="533"/>
                    <a:pt x="1865" y="345"/>
                  </a:cubicBezTo>
                  <a:cubicBezTo>
                    <a:pt x="1865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1570297" y="1622244"/>
              <a:ext cx="43202" cy="31470"/>
            </a:xfrm>
            <a:custGeom>
              <a:avLst/>
              <a:gdLst/>
              <a:ahLst/>
              <a:cxnLst/>
              <a:rect l="l" t="t" r="r" b="b"/>
              <a:pathLst>
                <a:path w="1867" h="1360" extrusionOk="0">
                  <a:moveTo>
                    <a:pt x="659" y="0"/>
                  </a:moveTo>
                  <a:cubicBezTo>
                    <a:pt x="518" y="0"/>
                    <a:pt x="393" y="78"/>
                    <a:pt x="345" y="220"/>
                  </a:cubicBezTo>
                  <a:lnTo>
                    <a:pt x="63" y="893"/>
                  </a:lnTo>
                  <a:cubicBezTo>
                    <a:pt x="1" y="1066"/>
                    <a:pt x="80" y="1269"/>
                    <a:pt x="251" y="1332"/>
                  </a:cubicBezTo>
                  <a:cubicBezTo>
                    <a:pt x="297" y="1351"/>
                    <a:pt x="343" y="1360"/>
                    <a:pt x="388" y="1360"/>
                  </a:cubicBezTo>
                  <a:cubicBezTo>
                    <a:pt x="525" y="1360"/>
                    <a:pt x="647" y="1274"/>
                    <a:pt x="707" y="1144"/>
                  </a:cubicBezTo>
                  <a:lnTo>
                    <a:pt x="878" y="673"/>
                  </a:lnTo>
                  <a:lnTo>
                    <a:pt x="1537" y="673"/>
                  </a:lnTo>
                  <a:cubicBezTo>
                    <a:pt x="1725" y="673"/>
                    <a:pt x="1866" y="533"/>
                    <a:pt x="1866" y="345"/>
                  </a:cubicBezTo>
                  <a:cubicBezTo>
                    <a:pt x="1866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1312818" y="1622244"/>
              <a:ext cx="43202" cy="31470"/>
            </a:xfrm>
            <a:custGeom>
              <a:avLst/>
              <a:gdLst/>
              <a:ahLst/>
              <a:cxnLst/>
              <a:rect l="l" t="t" r="r" b="b"/>
              <a:pathLst>
                <a:path w="1867" h="1360" extrusionOk="0">
                  <a:moveTo>
                    <a:pt x="659" y="0"/>
                  </a:moveTo>
                  <a:cubicBezTo>
                    <a:pt x="518" y="0"/>
                    <a:pt x="393" y="78"/>
                    <a:pt x="330" y="220"/>
                  </a:cubicBezTo>
                  <a:lnTo>
                    <a:pt x="63" y="893"/>
                  </a:lnTo>
                  <a:cubicBezTo>
                    <a:pt x="0" y="1066"/>
                    <a:pt x="79" y="1269"/>
                    <a:pt x="251" y="1332"/>
                  </a:cubicBezTo>
                  <a:cubicBezTo>
                    <a:pt x="293" y="1351"/>
                    <a:pt x="338" y="1360"/>
                    <a:pt x="381" y="1360"/>
                  </a:cubicBezTo>
                  <a:cubicBezTo>
                    <a:pt x="515" y="1360"/>
                    <a:pt x="643" y="1274"/>
                    <a:pt x="690" y="1144"/>
                  </a:cubicBezTo>
                  <a:lnTo>
                    <a:pt x="878" y="673"/>
                  </a:lnTo>
                  <a:lnTo>
                    <a:pt x="1536" y="673"/>
                  </a:lnTo>
                  <a:cubicBezTo>
                    <a:pt x="1709" y="673"/>
                    <a:pt x="1866" y="533"/>
                    <a:pt x="1866" y="345"/>
                  </a:cubicBezTo>
                  <a:cubicBezTo>
                    <a:pt x="1866" y="157"/>
                    <a:pt x="1709" y="0"/>
                    <a:pt x="1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1441569" y="1465192"/>
              <a:ext cx="43179" cy="31355"/>
            </a:xfrm>
            <a:custGeom>
              <a:avLst/>
              <a:gdLst/>
              <a:ahLst/>
              <a:cxnLst/>
              <a:rect l="l" t="t" r="r" b="b"/>
              <a:pathLst>
                <a:path w="1866" h="1355" extrusionOk="0">
                  <a:moveTo>
                    <a:pt x="659" y="0"/>
                  </a:moveTo>
                  <a:cubicBezTo>
                    <a:pt x="517" y="0"/>
                    <a:pt x="392" y="79"/>
                    <a:pt x="345" y="220"/>
                  </a:cubicBezTo>
                  <a:lnTo>
                    <a:pt x="63" y="894"/>
                  </a:lnTo>
                  <a:cubicBezTo>
                    <a:pt x="1" y="1066"/>
                    <a:pt x="78" y="1271"/>
                    <a:pt x="251" y="1333"/>
                  </a:cubicBezTo>
                  <a:cubicBezTo>
                    <a:pt x="291" y="1348"/>
                    <a:pt x="332" y="1355"/>
                    <a:pt x="373" y="1355"/>
                  </a:cubicBezTo>
                  <a:cubicBezTo>
                    <a:pt x="510" y="1355"/>
                    <a:pt x="642" y="1277"/>
                    <a:pt x="690" y="1145"/>
                  </a:cubicBezTo>
                  <a:lnTo>
                    <a:pt x="878" y="675"/>
                  </a:lnTo>
                  <a:lnTo>
                    <a:pt x="1537" y="675"/>
                  </a:lnTo>
                  <a:cubicBezTo>
                    <a:pt x="1725" y="675"/>
                    <a:pt x="1865" y="533"/>
                    <a:pt x="1865" y="345"/>
                  </a:cubicBezTo>
                  <a:cubicBezTo>
                    <a:pt x="1865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1587698" y="1480071"/>
              <a:ext cx="78745" cy="78699"/>
            </a:xfrm>
            <a:custGeom>
              <a:avLst/>
              <a:gdLst/>
              <a:ahLst/>
              <a:cxnLst/>
              <a:rect l="l" t="t" r="r" b="b"/>
              <a:pathLst>
                <a:path w="3403" h="3401" extrusionOk="0">
                  <a:moveTo>
                    <a:pt x="1710" y="1098"/>
                  </a:moveTo>
                  <a:lnTo>
                    <a:pt x="1850" y="1395"/>
                  </a:lnTo>
                  <a:cubicBezTo>
                    <a:pt x="1882" y="1474"/>
                    <a:pt x="1944" y="1520"/>
                    <a:pt x="2007" y="1552"/>
                  </a:cubicBezTo>
                  <a:lnTo>
                    <a:pt x="2305" y="1693"/>
                  </a:lnTo>
                  <a:lnTo>
                    <a:pt x="2007" y="1850"/>
                  </a:lnTo>
                  <a:cubicBezTo>
                    <a:pt x="1944" y="1881"/>
                    <a:pt x="1882" y="1928"/>
                    <a:pt x="1850" y="2007"/>
                  </a:cubicBezTo>
                  <a:lnTo>
                    <a:pt x="1710" y="2304"/>
                  </a:lnTo>
                  <a:lnTo>
                    <a:pt x="1553" y="2007"/>
                  </a:lnTo>
                  <a:cubicBezTo>
                    <a:pt x="1522" y="1928"/>
                    <a:pt x="1474" y="1881"/>
                    <a:pt x="1396" y="1850"/>
                  </a:cubicBezTo>
                  <a:lnTo>
                    <a:pt x="1098" y="1693"/>
                  </a:lnTo>
                  <a:lnTo>
                    <a:pt x="1396" y="1552"/>
                  </a:lnTo>
                  <a:cubicBezTo>
                    <a:pt x="1474" y="1520"/>
                    <a:pt x="1522" y="1474"/>
                    <a:pt x="1553" y="1395"/>
                  </a:cubicBezTo>
                  <a:lnTo>
                    <a:pt x="1710" y="1098"/>
                  </a:lnTo>
                  <a:close/>
                  <a:moveTo>
                    <a:pt x="1710" y="1"/>
                  </a:moveTo>
                  <a:cubicBezTo>
                    <a:pt x="1568" y="1"/>
                    <a:pt x="1459" y="78"/>
                    <a:pt x="1396" y="189"/>
                  </a:cubicBezTo>
                  <a:lnTo>
                    <a:pt x="1004" y="987"/>
                  </a:lnTo>
                  <a:lnTo>
                    <a:pt x="189" y="1395"/>
                  </a:lnTo>
                  <a:cubicBezTo>
                    <a:pt x="80" y="1458"/>
                    <a:pt x="1" y="1568"/>
                    <a:pt x="1" y="1693"/>
                  </a:cubicBezTo>
                  <a:cubicBezTo>
                    <a:pt x="1" y="1834"/>
                    <a:pt x="80" y="1944"/>
                    <a:pt x="189" y="2007"/>
                  </a:cubicBezTo>
                  <a:lnTo>
                    <a:pt x="1004" y="2414"/>
                  </a:lnTo>
                  <a:lnTo>
                    <a:pt x="1396" y="3213"/>
                  </a:lnTo>
                  <a:cubicBezTo>
                    <a:pt x="1459" y="3323"/>
                    <a:pt x="1568" y="3401"/>
                    <a:pt x="1710" y="3401"/>
                  </a:cubicBezTo>
                  <a:cubicBezTo>
                    <a:pt x="1835" y="3401"/>
                    <a:pt x="1944" y="3323"/>
                    <a:pt x="2007" y="3213"/>
                  </a:cubicBezTo>
                  <a:lnTo>
                    <a:pt x="2414" y="2414"/>
                  </a:lnTo>
                  <a:lnTo>
                    <a:pt x="3214" y="2007"/>
                  </a:lnTo>
                  <a:cubicBezTo>
                    <a:pt x="3323" y="1944"/>
                    <a:pt x="3402" y="1834"/>
                    <a:pt x="3402" y="1693"/>
                  </a:cubicBezTo>
                  <a:cubicBezTo>
                    <a:pt x="3402" y="1568"/>
                    <a:pt x="3323" y="1458"/>
                    <a:pt x="3214" y="1395"/>
                  </a:cubicBezTo>
                  <a:lnTo>
                    <a:pt x="2414" y="987"/>
                  </a:lnTo>
                  <a:lnTo>
                    <a:pt x="2007" y="189"/>
                  </a:lnTo>
                  <a:cubicBezTo>
                    <a:pt x="1944" y="78"/>
                    <a:pt x="1835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1347621" y="1370180"/>
              <a:ext cx="78375" cy="78722"/>
            </a:xfrm>
            <a:custGeom>
              <a:avLst/>
              <a:gdLst/>
              <a:ahLst/>
              <a:cxnLst/>
              <a:rect l="l" t="t" r="r" b="b"/>
              <a:pathLst>
                <a:path w="3387" h="3402" extrusionOk="0">
                  <a:moveTo>
                    <a:pt x="1694" y="1097"/>
                  </a:moveTo>
                  <a:lnTo>
                    <a:pt x="1835" y="1396"/>
                  </a:lnTo>
                  <a:cubicBezTo>
                    <a:pt x="1882" y="1458"/>
                    <a:pt x="1929" y="1521"/>
                    <a:pt x="1992" y="1552"/>
                  </a:cubicBezTo>
                  <a:lnTo>
                    <a:pt x="2289" y="1693"/>
                  </a:lnTo>
                  <a:lnTo>
                    <a:pt x="1992" y="1850"/>
                  </a:lnTo>
                  <a:cubicBezTo>
                    <a:pt x="1929" y="1881"/>
                    <a:pt x="1882" y="1929"/>
                    <a:pt x="1835" y="2006"/>
                  </a:cubicBezTo>
                  <a:lnTo>
                    <a:pt x="1694" y="2305"/>
                  </a:lnTo>
                  <a:lnTo>
                    <a:pt x="1537" y="2006"/>
                  </a:lnTo>
                  <a:cubicBezTo>
                    <a:pt x="1505" y="1929"/>
                    <a:pt x="1459" y="1881"/>
                    <a:pt x="1396" y="1850"/>
                  </a:cubicBezTo>
                  <a:lnTo>
                    <a:pt x="1098" y="1693"/>
                  </a:lnTo>
                  <a:lnTo>
                    <a:pt x="1396" y="1552"/>
                  </a:lnTo>
                  <a:cubicBezTo>
                    <a:pt x="1459" y="1521"/>
                    <a:pt x="1505" y="1458"/>
                    <a:pt x="1537" y="1396"/>
                  </a:cubicBezTo>
                  <a:lnTo>
                    <a:pt x="1694" y="1097"/>
                  </a:lnTo>
                  <a:close/>
                  <a:moveTo>
                    <a:pt x="1694" y="0"/>
                  </a:moveTo>
                  <a:cubicBezTo>
                    <a:pt x="1568" y="0"/>
                    <a:pt x="1443" y="79"/>
                    <a:pt x="1396" y="188"/>
                  </a:cubicBezTo>
                  <a:lnTo>
                    <a:pt x="989" y="988"/>
                  </a:lnTo>
                  <a:lnTo>
                    <a:pt x="189" y="1396"/>
                  </a:lnTo>
                  <a:cubicBezTo>
                    <a:pt x="64" y="1458"/>
                    <a:pt x="1" y="1568"/>
                    <a:pt x="1" y="1693"/>
                  </a:cubicBezTo>
                  <a:cubicBezTo>
                    <a:pt x="1" y="1835"/>
                    <a:pt x="64" y="1944"/>
                    <a:pt x="189" y="2006"/>
                  </a:cubicBezTo>
                  <a:lnTo>
                    <a:pt x="989" y="2399"/>
                  </a:lnTo>
                  <a:lnTo>
                    <a:pt x="1396" y="3214"/>
                  </a:lnTo>
                  <a:cubicBezTo>
                    <a:pt x="1443" y="3323"/>
                    <a:pt x="1568" y="3402"/>
                    <a:pt x="1694" y="3402"/>
                  </a:cubicBezTo>
                  <a:cubicBezTo>
                    <a:pt x="1819" y="3402"/>
                    <a:pt x="1944" y="3323"/>
                    <a:pt x="1992" y="3214"/>
                  </a:cubicBezTo>
                  <a:lnTo>
                    <a:pt x="2399" y="2399"/>
                  </a:lnTo>
                  <a:lnTo>
                    <a:pt x="3198" y="2006"/>
                  </a:lnTo>
                  <a:cubicBezTo>
                    <a:pt x="3323" y="1944"/>
                    <a:pt x="3386" y="1835"/>
                    <a:pt x="3386" y="1693"/>
                  </a:cubicBezTo>
                  <a:cubicBezTo>
                    <a:pt x="3386" y="1568"/>
                    <a:pt x="3323" y="1458"/>
                    <a:pt x="3198" y="1396"/>
                  </a:cubicBezTo>
                  <a:lnTo>
                    <a:pt x="2399" y="988"/>
                  </a:lnTo>
                  <a:lnTo>
                    <a:pt x="1992" y="188"/>
                  </a:lnTo>
                  <a:cubicBezTo>
                    <a:pt x="1944" y="79"/>
                    <a:pt x="1819" y="0"/>
                    <a:pt x="1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1265682" y="1418056"/>
              <a:ext cx="109915" cy="109915"/>
            </a:xfrm>
            <a:custGeom>
              <a:avLst/>
              <a:gdLst/>
              <a:ahLst/>
              <a:cxnLst/>
              <a:rect l="l" t="t" r="r" b="b"/>
              <a:pathLst>
                <a:path w="4750" h="4750" extrusionOk="0">
                  <a:moveTo>
                    <a:pt x="2382" y="1411"/>
                  </a:moveTo>
                  <a:lnTo>
                    <a:pt x="2570" y="1975"/>
                  </a:lnTo>
                  <a:cubicBezTo>
                    <a:pt x="2602" y="2069"/>
                    <a:pt x="2681" y="2148"/>
                    <a:pt x="2790" y="2194"/>
                  </a:cubicBezTo>
                  <a:lnTo>
                    <a:pt x="3339" y="2382"/>
                  </a:lnTo>
                  <a:lnTo>
                    <a:pt x="2790" y="2570"/>
                  </a:lnTo>
                  <a:cubicBezTo>
                    <a:pt x="2681" y="2602"/>
                    <a:pt x="2602" y="2681"/>
                    <a:pt x="2570" y="2775"/>
                  </a:cubicBezTo>
                  <a:lnTo>
                    <a:pt x="2382" y="3339"/>
                  </a:lnTo>
                  <a:lnTo>
                    <a:pt x="2194" y="2775"/>
                  </a:lnTo>
                  <a:cubicBezTo>
                    <a:pt x="2163" y="2681"/>
                    <a:pt x="2085" y="2602"/>
                    <a:pt x="1975" y="2570"/>
                  </a:cubicBezTo>
                  <a:lnTo>
                    <a:pt x="1411" y="2382"/>
                  </a:lnTo>
                  <a:lnTo>
                    <a:pt x="1975" y="2194"/>
                  </a:lnTo>
                  <a:cubicBezTo>
                    <a:pt x="2085" y="2148"/>
                    <a:pt x="2163" y="2069"/>
                    <a:pt x="2194" y="1975"/>
                  </a:cubicBezTo>
                  <a:lnTo>
                    <a:pt x="2382" y="1411"/>
                  </a:lnTo>
                  <a:close/>
                  <a:moveTo>
                    <a:pt x="2382" y="0"/>
                  </a:moveTo>
                  <a:cubicBezTo>
                    <a:pt x="2242" y="0"/>
                    <a:pt x="2100" y="94"/>
                    <a:pt x="2054" y="236"/>
                  </a:cubicBezTo>
                  <a:lnTo>
                    <a:pt x="1599" y="1599"/>
                  </a:lnTo>
                  <a:lnTo>
                    <a:pt x="236" y="2054"/>
                  </a:lnTo>
                  <a:cubicBezTo>
                    <a:pt x="94" y="2100"/>
                    <a:pt x="0" y="2225"/>
                    <a:pt x="0" y="2382"/>
                  </a:cubicBezTo>
                  <a:cubicBezTo>
                    <a:pt x="0" y="2524"/>
                    <a:pt x="94" y="2649"/>
                    <a:pt x="236" y="2696"/>
                  </a:cubicBezTo>
                  <a:lnTo>
                    <a:pt x="1599" y="3151"/>
                  </a:lnTo>
                  <a:lnTo>
                    <a:pt x="2054" y="4514"/>
                  </a:lnTo>
                  <a:cubicBezTo>
                    <a:pt x="2100" y="4655"/>
                    <a:pt x="2242" y="4749"/>
                    <a:pt x="2382" y="4749"/>
                  </a:cubicBezTo>
                  <a:cubicBezTo>
                    <a:pt x="2524" y="4749"/>
                    <a:pt x="2649" y="4655"/>
                    <a:pt x="2696" y="4514"/>
                  </a:cubicBezTo>
                  <a:lnTo>
                    <a:pt x="3166" y="3151"/>
                  </a:lnTo>
                  <a:lnTo>
                    <a:pt x="4530" y="2696"/>
                  </a:lnTo>
                  <a:cubicBezTo>
                    <a:pt x="4670" y="2649"/>
                    <a:pt x="4749" y="2524"/>
                    <a:pt x="4749" y="2382"/>
                  </a:cubicBezTo>
                  <a:cubicBezTo>
                    <a:pt x="4749" y="2225"/>
                    <a:pt x="4670" y="2100"/>
                    <a:pt x="4530" y="2054"/>
                  </a:cubicBezTo>
                  <a:lnTo>
                    <a:pt x="3166" y="1599"/>
                  </a:lnTo>
                  <a:lnTo>
                    <a:pt x="2696" y="236"/>
                  </a:lnTo>
                  <a:cubicBezTo>
                    <a:pt x="2649" y="94"/>
                    <a:pt x="2524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1474567" y="1381773"/>
              <a:ext cx="15967" cy="15990"/>
            </a:xfrm>
            <a:custGeom>
              <a:avLst/>
              <a:gdLst/>
              <a:ahLst/>
              <a:cxnLst/>
              <a:rect l="l" t="t" r="r" b="b"/>
              <a:pathLst>
                <a:path w="690" h="691" extrusionOk="0">
                  <a:moveTo>
                    <a:pt x="345" y="1"/>
                  </a:moveTo>
                  <a:cubicBezTo>
                    <a:pt x="157" y="1"/>
                    <a:pt x="0" y="158"/>
                    <a:pt x="0" y="346"/>
                  </a:cubicBezTo>
                  <a:cubicBezTo>
                    <a:pt x="0" y="534"/>
                    <a:pt x="157" y="690"/>
                    <a:pt x="345" y="690"/>
                  </a:cubicBezTo>
                  <a:cubicBezTo>
                    <a:pt x="533" y="690"/>
                    <a:pt x="690" y="534"/>
                    <a:pt x="690" y="346"/>
                  </a:cubicBezTo>
                  <a:cubicBezTo>
                    <a:pt x="690" y="158"/>
                    <a:pt x="533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46"/>
          <p:cNvGrpSpPr/>
          <p:nvPr/>
        </p:nvGrpSpPr>
        <p:grpSpPr>
          <a:xfrm>
            <a:off x="1167800" y="2729503"/>
            <a:ext cx="465931" cy="465891"/>
            <a:chOff x="1265682" y="1969274"/>
            <a:chExt cx="402219" cy="402219"/>
          </a:xfrm>
        </p:grpSpPr>
        <p:sp>
          <p:nvSpPr>
            <p:cNvPr id="461" name="Google Shape;461;p46"/>
            <p:cNvSpPr/>
            <p:nvPr/>
          </p:nvSpPr>
          <p:spPr>
            <a:xfrm>
              <a:off x="1463691" y="1969274"/>
              <a:ext cx="204211" cy="402219"/>
            </a:xfrm>
            <a:custGeom>
              <a:avLst/>
              <a:gdLst/>
              <a:ahLst/>
              <a:cxnLst/>
              <a:rect l="l" t="t" r="r" b="b"/>
              <a:pathLst>
                <a:path w="8825" h="17382" extrusionOk="0">
                  <a:moveTo>
                    <a:pt x="4217" y="690"/>
                  </a:moveTo>
                  <a:cubicBezTo>
                    <a:pt x="6348" y="690"/>
                    <a:pt x="8150" y="2399"/>
                    <a:pt x="8150" y="4420"/>
                  </a:cubicBezTo>
                  <a:cubicBezTo>
                    <a:pt x="8150" y="6458"/>
                    <a:pt x="6488" y="8150"/>
                    <a:pt x="4420" y="8150"/>
                  </a:cubicBezTo>
                  <a:cubicBezTo>
                    <a:pt x="2336" y="8150"/>
                    <a:pt x="675" y="6458"/>
                    <a:pt x="675" y="4420"/>
                  </a:cubicBezTo>
                  <a:cubicBezTo>
                    <a:pt x="675" y="2289"/>
                    <a:pt x="2194" y="690"/>
                    <a:pt x="4217" y="690"/>
                  </a:cubicBezTo>
                  <a:close/>
                  <a:moveTo>
                    <a:pt x="5423" y="8714"/>
                  </a:moveTo>
                  <a:lnTo>
                    <a:pt x="5423" y="13652"/>
                  </a:lnTo>
                  <a:cubicBezTo>
                    <a:pt x="5423" y="13840"/>
                    <a:pt x="5579" y="13997"/>
                    <a:pt x="5767" y="13997"/>
                  </a:cubicBezTo>
                  <a:lnTo>
                    <a:pt x="6426" y="13997"/>
                  </a:lnTo>
                  <a:lnTo>
                    <a:pt x="4420" y="16504"/>
                  </a:lnTo>
                  <a:lnTo>
                    <a:pt x="2399" y="13997"/>
                  </a:lnTo>
                  <a:lnTo>
                    <a:pt x="3057" y="13997"/>
                  </a:lnTo>
                  <a:cubicBezTo>
                    <a:pt x="3245" y="13997"/>
                    <a:pt x="3402" y="13840"/>
                    <a:pt x="3402" y="13652"/>
                  </a:cubicBezTo>
                  <a:lnTo>
                    <a:pt x="3402" y="8714"/>
                  </a:lnTo>
                  <a:cubicBezTo>
                    <a:pt x="3730" y="8793"/>
                    <a:pt x="4060" y="8825"/>
                    <a:pt x="4420" y="8825"/>
                  </a:cubicBezTo>
                  <a:cubicBezTo>
                    <a:pt x="4764" y="8825"/>
                    <a:pt x="5094" y="8793"/>
                    <a:pt x="5423" y="8714"/>
                  </a:cubicBezTo>
                  <a:close/>
                  <a:moveTo>
                    <a:pt x="4217" y="1"/>
                  </a:moveTo>
                  <a:cubicBezTo>
                    <a:pt x="1787" y="1"/>
                    <a:pt x="0" y="1975"/>
                    <a:pt x="0" y="4420"/>
                  </a:cubicBezTo>
                  <a:cubicBezTo>
                    <a:pt x="0" y="6207"/>
                    <a:pt x="1082" y="7805"/>
                    <a:pt x="2712" y="8495"/>
                  </a:cubicBezTo>
                  <a:lnTo>
                    <a:pt x="2712" y="13307"/>
                  </a:lnTo>
                  <a:lnTo>
                    <a:pt x="1693" y="13307"/>
                  </a:lnTo>
                  <a:cubicBezTo>
                    <a:pt x="1567" y="13307"/>
                    <a:pt x="1442" y="13385"/>
                    <a:pt x="1395" y="13510"/>
                  </a:cubicBezTo>
                  <a:cubicBezTo>
                    <a:pt x="1333" y="13620"/>
                    <a:pt x="1348" y="13761"/>
                    <a:pt x="1427" y="13855"/>
                  </a:cubicBezTo>
                  <a:lnTo>
                    <a:pt x="4154" y="17256"/>
                  </a:lnTo>
                  <a:cubicBezTo>
                    <a:pt x="4217" y="17334"/>
                    <a:pt x="4311" y="17382"/>
                    <a:pt x="4420" y="17382"/>
                  </a:cubicBezTo>
                  <a:cubicBezTo>
                    <a:pt x="4514" y="17382"/>
                    <a:pt x="4608" y="17334"/>
                    <a:pt x="4670" y="17256"/>
                  </a:cubicBezTo>
                  <a:lnTo>
                    <a:pt x="7397" y="13855"/>
                  </a:lnTo>
                  <a:cubicBezTo>
                    <a:pt x="7476" y="13761"/>
                    <a:pt x="7491" y="13620"/>
                    <a:pt x="7429" y="13510"/>
                  </a:cubicBezTo>
                  <a:cubicBezTo>
                    <a:pt x="7382" y="13385"/>
                    <a:pt x="7257" y="13307"/>
                    <a:pt x="7132" y="13307"/>
                  </a:cubicBezTo>
                  <a:lnTo>
                    <a:pt x="6112" y="13307"/>
                  </a:lnTo>
                  <a:lnTo>
                    <a:pt x="6112" y="8495"/>
                  </a:lnTo>
                  <a:cubicBezTo>
                    <a:pt x="7742" y="7805"/>
                    <a:pt x="8824" y="6207"/>
                    <a:pt x="8824" y="4420"/>
                  </a:cubicBezTo>
                  <a:cubicBezTo>
                    <a:pt x="8824" y="1960"/>
                    <a:pt x="6614" y="1"/>
                    <a:pt x="4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6"/>
            <p:cNvSpPr/>
            <p:nvPr/>
          </p:nvSpPr>
          <p:spPr>
            <a:xfrm>
              <a:off x="1510827" y="2016434"/>
              <a:ext cx="93231" cy="110262"/>
            </a:xfrm>
            <a:custGeom>
              <a:avLst/>
              <a:gdLst/>
              <a:ahLst/>
              <a:cxnLst/>
              <a:rect l="l" t="t" r="r" b="b"/>
              <a:pathLst>
                <a:path w="4029" h="4765" extrusionOk="0">
                  <a:moveTo>
                    <a:pt x="2383" y="0"/>
                  </a:moveTo>
                  <a:cubicBezTo>
                    <a:pt x="1709" y="0"/>
                    <a:pt x="1114" y="549"/>
                    <a:pt x="832" y="1364"/>
                  </a:cubicBezTo>
                  <a:lnTo>
                    <a:pt x="345" y="1364"/>
                  </a:lnTo>
                  <a:cubicBezTo>
                    <a:pt x="157" y="1364"/>
                    <a:pt x="0" y="1521"/>
                    <a:pt x="0" y="1709"/>
                  </a:cubicBezTo>
                  <a:cubicBezTo>
                    <a:pt x="0" y="1897"/>
                    <a:pt x="157" y="2038"/>
                    <a:pt x="345" y="2038"/>
                  </a:cubicBezTo>
                  <a:lnTo>
                    <a:pt x="690" y="2038"/>
                  </a:lnTo>
                  <a:cubicBezTo>
                    <a:pt x="690" y="2148"/>
                    <a:pt x="675" y="2273"/>
                    <a:pt x="675" y="2382"/>
                  </a:cubicBezTo>
                  <a:cubicBezTo>
                    <a:pt x="675" y="2493"/>
                    <a:pt x="690" y="2602"/>
                    <a:pt x="690" y="2727"/>
                  </a:cubicBezTo>
                  <a:lnTo>
                    <a:pt x="345" y="2727"/>
                  </a:lnTo>
                  <a:cubicBezTo>
                    <a:pt x="157" y="2727"/>
                    <a:pt x="0" y="2869"/>
                    <a:pt x="0" y="3057"/>
                  </a:cubicBezTo>
                  <a:cubicBezTo>
                    <a:pt x="0" y="3245"/>
                    <a:pt x="157" y="3402"/>
                    <a:pt x="345" y="3402"/>
                  </a:cubicBezTo>
                  <a:lnTo>
                    <a:pt x="832" y="3402"/>
                  </a:lnTo>
                  <a:cubicBezTo>
                    <a:pt x="1114" y="4217"/>
                    <a:pt x="1709" y="4764"/>
                    <a:pt x="2383" y="4764"/>
                  </a:cubicBezTo>
                  <a:cubicBezTo>
                    <a:pt x="3104" y="4764"/>
                    <a:pt x="3762" y="4106"/>
                    <a:pt x="3981" y="3135"/>
                  </a:cubicBezTo>
                  <a:cubicBezTo>
                    <a:pt x="4029" y="2963"/>
                    <a:pt x="3918" y="2775"/>
                    <a:pt x="3730" y="2727"/>
                  </a:cubicBezTo>
                  <a:cubicBezTo>
                    <a:pt x="3706" y="2720"/>
                    <a:pt x="3681" y="2717"/>
                    <a:pt x="3656" y="2717"/>
                  </a:cubicBezTo>
                  <a:cubicBezTo>
                    <a:pt x="3508" y="2717"/>
                    <a:pt x="3364" y="2831"/>
                    <a:pt x="3323" y="2978"/>
                  </a:cubicBezTo>
                  <a:cubicBezTo>
                    <a:pt x="3166" y="3621"/>
                    <a:pt x="2775" y="4075"/>
                    <a:pt x="2383" y="4075"/>
                  </a:cubicBezTo>
                  <a:cubicBezTo>
                    <a:pt x="2069" y="4075"/>
                    <a:pt x="1756" y="3809"/>
                    <a:pt x="1568" y="3402"/>
                  </a:cubicBezTo>
                  <a:lnTo>
                    <a:pt x="2383" y="3402"/>
                  </a:lnTo>
                  <a:cubicBezTo>
                    <a:pt x="2556" y="3402"/>
                    <a:pt x="2712" y="3245"/>
                    <a:pt x="2712" y="3057"/>
                  </a:cubicBezTo>
                  <a:cubicBezTo>
                    <a:pt x="2712" y="2869"/>
                    <a:pt x="2556" y="2727"/>
                    <a:pt x="2383" y="2727"/>
                  </a:cubicBezTo>
                  <a:lnTo>
                    <a:pt x="1380" y="2727"/>
                  </a:lnTo>
                  <a:cubicBezTo>
                    <a:pt x="1365" y="2618"/>
                    <a:pt x="1365" y="2493"/>
                    <a:pt x="1365" y="2382"/>
                  </a:cubicBezTo>
                  <a:cubicBezTo>
                    <a:pt x="1365" y="2273"/>
                    <a:pt x="1365" y="2148"/>
                    <a:pt x="1380" y="2038"/>
                  </a:cubicBezTo>
                  <a:lnTo>
                    <a:pt x="2383" y="2038"/>
                  </a:lnTo>
                  <a:cubicBezTo>
                    <a:pt x="2556" y="2038"/>
                    <a:pt x="2712" y="1897"/>
                    <a:pt x="2712" y="1709"/>
                  </a:cubicBezTo>
                  <a:cubicBezTo>
                    <a:pt x="2712" y="1521"/>
                    <a:pt x="2556" y="1364"/>
                    <a:pt x="2383" y="1364"/>
                  </a:cubicBezTo>
                  <a:lnTo>
                    <a:pt x="1568" y="1364"/>
                  </a:lnTo>
                  <a:cubicBezTo>
                    <a:pt x="1756" y="957"/>
                    <a:pt x="2069" y="690"/>
                    <a:pt x="2383" y="690"/>
                  </a:cubicBezTo>
                  <a:cubicBezTo>
                    <a:pt x="2775" y="690"/>
                    <a:pt x="3166" y="1129"/>
                    <a:pt x="3323" y="1787"/>
                  </a:cubicBezTo>
                  <a:cubicBezTo>
                    <a:pt x="3365" y="1940"/>
                    <a:pt x="3517" y="2043"/>
                    <a:pt x="3671" y="2043"/>
                  </a:cubicBezTo>
                  <a:cubicBezTo>
                    <a:pt x="3691" y="2043"/>
                    <a:pt x="3711" y="2041"/>
                    <a:pt x="3730" y="2038"/>
                  </a:cubicBezTo>
                  <a:cubicBezTo>
                    <a:pt x="3918" y="1991"/>
                    <a:pt x="4029" y="1803"/>
                    <a:pt x="3981" y="1630"/>
                  </a:cubicBezTo>
                  <a:cubicBezTo>
                    <a:pt x="3762" y="658"/>
                    <a:pt x="3104" y="0"/>
                    <a:pt x="2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1328045" y="2214443"/>
              <a:ext cx="79093" cy="109915"/>
            </a:xfrm>
            <a:custGeom>
              <a:avLst/>
              <a:gdLst/>
              <a:ahLst/>
              <a:cxnLst/>
              <a:rect l="l" t="t" r="r" b="b"/>
              <a:pathLst>
                <a:path w="3418" h="4750" extrusionOk="0">
                  <a:moveTo>
                    <a:pt x="1725" y="0"/>
                  </a:moveTo>
                  <a:cubicBezTo>
                    <a:pt x="784" y="0"/>
                    <a:pt x="32" y="769"/>
                    <a:pt x="32" y="1693"/>
                  </a:cubicBezTo>
                  <a:cubicBezTo>
                    <a:pt x="32" y="2069"/>
                    <a:pt x="142" y="2430"/>
                    <a:pt x="362" y="2712"/>
                  </a:cubicBezTo>
                  <a:cubicBezTo>
                    <a:pt x="174" y="2712"/>
                    <a:pt x="32" y="2869"/>
                    <a:pt x="32" y="3057"/>
                  </a:cubicBezTo>
                  <a:cubicBezTo>
                    <a:pt x="32" y="3245"/>
                    <a:pt x="174" y="3402"/>
                    <a:pt x="362" y="3402"/>
                  </a:cubicBezTo>
                  <a:lnTo>
                    <a:pt x="816" y="3402"/>
                  </a:lnTo>
                  <a:cubicBezTo>
                    <a:pt x="801" y="3464"/>
                    <a:pt x="769" y="3527"/>
                    <a:pt x="722" y="3573"/>
                  </a:cubicBezTo>
                  <a:lnTo>
                    <a:pt x="126" y="4169"/>
                  </a:lnTo>
                  <a:cubicBezTo>
                    <a:pt x="32" y="4263"/>
                    <a:pt x="1" y="4420"/>
                    <a:pt x="48" y="4545"/>
                  </a:cubicBezTo>
                  <a:cubicBezTo>
                    <a:pt x="111" y="4670"/>
                    <a:pt x="220" y="4749"/>
                    <a:pt x="362" y="4749"/>
                  </a:cubicBezTo>
                  <a:lnTo>
                    <a:pt x="3072" y="4749"/>
                  </a:lnTo>
                  <a:cubicBezTo>
                    <a:pt x="3260" y="4749"/>
                    <a:pt x="3417" y="4608"/>
                    <a:pt x="3417" y="4420"/>
                  </a:cubicBezTo>
                  <a:cubicBezTo>
                    <a:pt x="3417" y="4232"/>
                    <a:pt x="3260" y="4075"/>
                    <a:pt x="3072" y="4075"/>
                  </a:cubicBezTo>
                  <a:lnTo>
                    <a:pt x="1177" y="4075"/>
                  </a:lnTo>
                  <a:lnTo>
                    <a:pt x="1192" y="4060"/>
                  </a:lnTo>
                  <a:cubicBezTo>
                    <a:pt x="1380" y="3872"/>
                    <a:pt x="1490" y="3636"/>
                    <a:pt x="1505" y="3402"/>
                  </a:cubicBezTo>
                  <a:lnTo>
                    <a:pt x="2399" y="3402"/>
                  </a:lnTo>
                  <a:cubicBezTo>
                    <a:pt x="2587" y="3402"/>
                    <a:pt x="2744" y="3245"/>
                    <a:pt x="2744" y="3057"/>
                  </a:cubicBezTo>
                  <a:cubicBezTo>
                    <a:pt x="2744" y="2869"/>
                    <a:pt x="2587" y="2712"/>
                    <a:pt x="2399" y="2712"/>
                  </a:cubicBezTo>
                  <a:lnTo>
                    <a:pt x="1317" y="2712"/>
                  </a:lnTo>
                  <a:cubicBezTo>
                    <a:pt x="1254" y="2649"/>
                    <a:pt x="1192" y="2570"/>
                    <a:pt x="1114" y="2524"/>
                  </a:cubicBezTo>
                  <a:cubicBezTo>
                    <a:pt x="863" y="2336"/>
                    <a:pt x="707" y="2022"/>
                    <a:pt x="707" y="1693"/>
                  </a:cubicBezTo>
                  <a:cubicBezTo>
                    <a:pt x="707" y="1145"/>
                    <a:pt x="1160" y="675"/>
                    <a:pt x="1725" y="675"/>
                  </a:cubicBezTo>
                  <a:cubicBezTo>
                    <a:pt x="2289" y="675"/>
                    <a:pt x="2744" y="1145"/>
                    <a:pt x="2744" y="1693"/>
                  </a:cubicBezTo>
                  <a:cubicBezTo>
                    <a:pt x="2744" y="1881"/>
                    <a:pt x="2884" y="2038"/>
                    <a:pt x="3072" y="2038"/>
                  </a:cubicBezTo>
                  <a:cubicBezTo>
                    <a:pt x="3260" y="2038"/>
                    <a:pt x="3417" y="1881"/>
                    <a:pt x="3417" y="1693"/>
                  </a:cubicBezTo>
                  <a:cubicBezTo>
                    <a:pt x="3417" y="769"/>
                    <a:pt x="2665" y="0"/>
                    <a:pt x="1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1426690" y="2328314"/>
              <a:ext cx="15990" cy="15619"/>
            </a:xfrm>
            <a:custGeom>
              <a:avLst/>
              <a:gdLst/>
              <a:ahLst/>
              <a:cxnLst/>
              <a:rect l="l" t="t" r="r" b="b"/>
              <a:pathLst>
                <a:path w="691" h="675" extrusionOk="0">
                  <a:moveTo>
                    <a:pt x="345" y="0"/>
                  </a:moveTo>
                  <a:cubicBezTo>
                    <a:pt x="157" y="0"/>
                    <a:pt x="0" y="157"/>
                    <a:pt x="0" y="345"/>
                  </a:cubicBezTo>
                  <a:cubicBezTo>
                    <a:pt x="0" y="533"/>
                    <a:pt x="157" y="675"/>
                    <a:pt x="345" y="675"/>
                  </a:cubicBezTo>
                  <a:cubicBezTo>
                    <a:pt x="533" y="675"/>
                    <a:pt x="690" y="533"/>
                    <a:pt x="690" y="345"/>
                  </a:cubicBezTo>
                  <a:cubicBezTo>
                    <a:pt x="690" y="157"/>
                    <a:pt x="533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1265682" y="1969274"/>
              <a:ext cx="204210" cy="402219"/>
            </a:xfrm>
            <a:custGeom>
              <a:avLst/>
              <a:gdLst/>
              <a:ahLst/>
              <a:cxnLst/>
              <a:rect l="l" t="t" r="r" b="b"/>
              <a:pathLst>
                <a:path w="8825" h="17382" extrusionOk="0">
                  <a:moveTo>
                    <a:pt x="4420" y="895"/>
                  </a:moveTo>
                  <a:lnTo>
                    <a:pt x="6426" y="3402"/>
                  </a:lnTo>
                  <a:lnTo>
                    <a:pt x="5767" y="3402"/>
                  </a:lnTo>
                  <a:cubicBezTo>
                    <a:pt x="5579" y="3402"/>
                    <a:pt x="5439" y="3559"/>
                    <a:pt x="5439" y="3747"/>
                  </a:cubicBezTo>
                  <a:lnTo>
                    <a:pt x="5439" y="8683"/>
                  </a:lnTo>
                  <a:cubicBezTo>
                    <a:pt x="5109" y="8605"/>
                    <a:pt x="4764" y="8558"/>
                    <a:pt x="4420" y="8558"/>
                  </a:cubicBezTo>
                  <a:cubicBezTo>
                    <a:pt x="4075" y="8558"/>
                    <a:pt x="3730" y="8605"/>
                    <a:pt x="3402" y="8683"/>
                  </a:cubicBezTo>
                  <a:lnTo>
                    <a:pt x="3402" y="3747"/>
                  </a:lnTo>
                  <a:cubicBezTo>
                    <a:pt x="3402" y="3559"/>
                    <a:pt x="3245" y="3402"/>
                    <a:pt x="3057" y="3402"/>
                  </a:cubicBezTo>
                  <a:lnTo>
                    <a:pt x="2414" y="3402"/>
                  </a:lnTo>
                  <a:lnTo>
                    <a:pt x="4420" y="895"/>
                  </a:lnTo>
                  <a:close/>
                  <a:moveTo>
                    <a:pt x="4420" y="1"/>
                  </a:moveTo>
                  <a:cubicBezTo>
                    <a:pt x="4310" y="1"/>
                    <a:pt x="4216" y="48"/>
                    <a:pt x="4154" y="142"/>
                  </a:cubicBezTo>
                  <a:lnTo>
                    <a:pt x="1442" y="3528"/>
                  </a:lnTo>
                  <a:cubicBezTo>
                    <a:pt x="1348" y="3637"/>
                    <a:pt x="1333" y="3778"/>
                    <a:pt x="1395" y="3887"/>
                  </a:cubicBezTo>
                  <a:cubicBezTo>
                    <a:pt x="1458" y="4013"/>
                    <a:pt x="1567" y="4076"/>
                    <a:pt x="1709" y="4076"/>
                  </a:cubicBezTo>
                  <a:lnTo>
                    <a:pt x="2727" y="4076"/>
                  </a:lnTo>
                  <a:lnTo>
                    <a:pt x="2727" y="8903"/>
                  </a:lnTo>
                  <a:cubicBezTo>
                    <a:pt x="1082" y="9577"/>
                    <a:pt x="0" y="11191"/>
                    <a:pt x="0" y="12977"/>
                  </a:cubicBezTo>
                  <a:cubicBezTo>
                    <a:pt x="0" y="15407"/>
                    <a:pt x="1991" y="17382"/>
                    <a:pt x="4420" y="17382"/>
                  </a:cubicBezTo>
                  <a:cubicBezTo>
                    <a:pt x="5031" y="17382"/>
                    <a:pt x="5611" y="17256"/>
                    <a:pt x="6175" y="17021"/>
                  </a:cubicBezTo>
                  <a:cubicBezTo>
                    <a:pt x="6348" y="16943"/>
                    <a:pt x="6426" y="16755"/>
                    <a:pt x="6348" y="16582"/>
                  </a:cubicBezTo>
                  <a:cubicBezTo>
                    <a:pt x="6287" y="16450"/>
                    <a:pt x="6153" y="16372"/>
                    <a:pt x="6015" y="16372"/>
                  </a:cubicBezTo>
                  <a:cubicBezTo>
                    <a:pt x="5974" y="16372"/>
                    <a:pt x="5933" y="16379"/>
                    <a:pt x="5893" y="16394"/>
                  </a:cubicBezTo>
                  <a:cubicBezTo>
                    <a:pt x="5439" y="16598"/>
                    <a:pt x="4937" y="16707"/>
                    <a:pt x="4420" y="16707"/>
                  </a:cubicBezTo>
                  <a:cubicBezTo>
                    <a:pt x="2351" y="16707"/>
                    <a:pt x="690" y="15031"/>
                    <a:pt x="690" y="12977"/>
                  </a:cubicBezTo>
                  <a:cubicBezTo>
                    <a:pt x="690" y="10940"/>
                    <a:pt x="2336" y="9232"/>
                    <a:pt x="4420" y="9232"/>
                  </a:cubicBezTo>
                  <a:cubicBezTo>
                    <a:pt x="6505" y="9232"/>
                    <a:pt x="8150" y="10925"/>
                    <a:pt x="8150" y="12977"/>
                  </a:cubicBezTo>
                  <a:cubicBezTo>
                    <a:pt x="8150" y="13495"/>
                    <a:pt x="8040" y="13980"/>
                    <a:pt x="7836" y="14450"/>
                  </a:cubicBezTo>
                  <a:cubicBezTo>
                    <a:pt x="7773" y="14624"/>
                    <a:pt x="7852" y="14827"/>
                    <a:pt x="8024" y="14906"/>
                  </a:cubicBezTo>
                  <a:cubicBezTo>
                    <a:pt x="8070" y="14926"/>
                    <a:pt x="8116" y="14936"/>
                    <a:pt x="8162" y="14936"/>
                  </a:cubicBezTo>
                  <a:cubicBezTo>
                    <a:pt x="8289" y="14936"/>
                    <a:pt x="8406" y="14860"/>
                    <a:pt x="8463" y="14733"/>
                  </a:cubicBezTo>
                  <a:cubicBezTo>
                    <a:pt x="8714" y="14168"/>
                    <a:pt x="8824" y="13589"/>
                    <a:pt x="8824" y="12977"/>
                  </a:cubicBezTo>
                  <a:cubicBezTo>
                    <a:pt x="8824" y="11191"/>
                    <a:pt x="7742" y="9577"/>
                    <a:pt x="6112" y="8903"/>
                  </a:cubicBezTo>
                  <a:lnTo>
                    <a:pt x="6112" y="4076"/>
                  </a:lnTo>
                  <a:lnTo>
                    <a:pt x="7131" y="4076"/>
                  </a:lnTo>
                  <a:cubicBezTo>
                    <a:pt x="7257" y="4076"/>
                    <a:pt x="7382" y="4013"/>
                    <a:pt x="7445" y="3887"/>
                  </a:cubicBezTo>
                  <a:cubicBezTo>
                    <a:pt x="7491" y="3778"/>
                    <a:pt x="7476" y="3637"/>
                    <a:pt x="7397" y="3528"/>
                  </a:cubicBezTo>
                  <a:lnTo>
                    <a:pt x="4687" y="142"/>
                  </a:lnTo>
                  <a:cubicBezTo>
                    <a:pt x="4624" y="48"/>
                    <a:pt x="4514" y="1"/>
                    <a:pt x="4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46"/>
          <p:cNvGrpSpPr/>
          <p:nvPr/>
        </p:nvGrpSpPr>
        <p:grpSpPr>
          <a:xfrm>
            <a:off x="1167800" y="3841759"/>
            <a:ext cx="465931" cy="465864"/>
            <a:chOff x="1265682" y="2655792"/>
            <a:chExt cx="402219" cy="402196"/>
          </a:xfrm>
        </p:grpSpPr>
        <p:sp>
          <p:nvSpPr>
            <p:cNvPr id="467" name="Google Shape;467;p46"/>
            <p:cNvSpPr/>
            <p:nvPr/>
          </p:nvSpPr>
          <p:spPr>
            <a:xfrm>
              <a:off x="1312818" y="2817540"/>
              <a:ext cx="78722" cy="78699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709" y="690"/>
                  </a:moveTo>
                  <a:cubicBezTo>
                    <a:pt x="2257" y="690"/>
                    <a:pt x="2712" y="1144"/>
                    <a:pt x="2712" y="1708"/>
                  </a:cubicBezTo>
                  <a:cubicBezTo>
                    <a:pt x="2712" y="2272"/>
                    <a:pt x="2257" y="2728"/>
                    <a:pt x="1709" y="2728"/>
                  </a:cubicBezTo>
                  <a:cubicBezTo>
                    <a:pt x="1145" y="2728"/>
                    <a:pt x="690" y="2272"/>
                    <a:pt x="690" y="1708"/>
                  </a:cubicBezTo>
                  <a:cubicBezTo>
                    <a:pt x="690" y="1144"/>
                    <a:pt x="1145" y="690"/>
                    <a:pt x="1709" y="690"/>
                  </a:cubicBezTo>
                  <a:close/>
                  <a:moveTo>
                    <a:pt x="1709" y="1"/>
                  </a:moveTo>
                  <a:cubicBezTo>
                    <a:pt x="769" y="1"/>
                    <a:pt x="0" y="768"/>
                    <a:pt x="0" y="1708"/>
                  </a:cubicBezTo>
                  <a:cubicBezTo>
                    <a:pt x="0" y="2634"/>
                    <a:pt x="769" y="3401"/>
                    <a:pt x="1709" y="3401"/>
                  </a:cubicBezTo>
                  <a:cubicBezTo>
                    <a:pt x="2633" y="3401"/>
                    <a:pt x="3402" y="2634"/>
                    <a:pt x="3402" y="1708"/>
                  </a:cubicBezTo>
                  <a:cubicBezTo>
                    <a:pt x="3402" y="768"/>
                    <a:pt x="2633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1557964" y="2702951"/>
              <a:ext cx="31216" cy="15967"/>
            </a:xfrm>
            <a:custGeom>
              <a:avLst/>
              <a:gdLst/>
              <a:ahLst/>
              <a:cxnLst/>
              <a:rect l="l" t="t" r="r" b="b"/>
              <a:pathLst>
                <a:path w="1349" h="690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90"/>
                    <a:pt x="346" y="690"/>
                  </a:cubicBezTo>
                  <a:lnTo>
                    <a:pt x="1020" y="690"/>
                  </a:lnTo>
                  <a:cubicBezTo>
                    <a:pt x="1208" y="690"/>
                    <a:pt x="1349" y="533"/>
                    <a:pt x="1349" y="345"/>
                  </a:cubicBezTo>
                  <a:cubicBezTo>
                    <a:pt x="1349" y="157"/>
                    <a:pt x="1208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1557964" y="2734491"/>
              <a:ext cx="78375" cy="15619"/>
            </a:xfrm>
            <a:custGeom>
              <a:avLst/>
              <a:gdLst/>
              <a:ahLst/>
              <a:cxnLst/>
              <a:rect l="l" t="t" r="r" b="b"/>
              <a:pathLst>
                <a:path w="3387" h="675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75"/>
                    <a:pt x="346" y="675"/>
                  </a:cubicBezTo>
                  <a:lnTo>
                    <a:pt x="3058" y="675"/>
                  </a:lnTo>
                  <a:cubicBezTo>
                    <a:pt x="3246" y="675"/>
                    <a:pt x="3386" y="533"/>
                    <a:pt x="3386" y="345"/>
                  </a:cubicBezTo>
                  <a:cubicBezTo>
                    <a:pt x="3386" y="157"/>
                    <a:pt x="3246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1265682" y="2655792"/>
              <a:ext cx="402219" cy="402196"/>
            </a:xfrm>
            <a:custGeom>
              <a:avLst/>
              <a:gdLst/>
              <a:ahLst/>
              <a:cxnLst/>
              <a:rect l="l" t="t" r="r" b="b"/>
              <a:pathLst>
                <a:path w="17382" h="17381" extrusionOk="0">
                  <a:moveTo>
                    <a:pt x="15344" y="1161"/>
                  </a:moveTo>
                  <a:lnTo>
                    <a:pt x="16221" y="2038"/>
                  </a:lnTo>
                  <a:lnTo>
                    <a:pt x="15344" y="2038"/>
                  </a:lnTo>
                  <a:lnTo>
                    <a:pt x="15344" y="1161"/>
                  </a:lnTo>
                  <a:close/>
                  <a:moveTo>
                    <a:pt x="14669" y="690"/>
                  </a:moveTo>
                  <a:lnTo>
                    <a:pt x="14669" y="2383"/>
                  </a:lnTo>
                  <a:cubicBezTo>
                    <a:pt x="14669" y="2571"/>
                    <a:pt x="14811" y="2728"/>
                    <a:pt x="14999" y="2728"/>
                  </a:cubicBezTo>
                  <a:lnTo>
                    <a:pt x="16707" y="2728"/>
                  </a:lnTo>
                  <a:lnTo>
                    <a:pt x="16707" y="7680"/>
                  </a:lnTo>
                  <a:lnTo>
                    <a:pt x="11959" y="7680"/>
                  </a:lnTo>
                  <a:lnTo>
                    <a:pt x="11959" y="690"/>
                  </a:lnTo>
                  <a:close/>
                  <a:moveTo>
                    <a:pt x="15344" y="10188"/>
                  </a:moveTo>
                  <a:lnTo>
                    <a:pt x="16221" y="11065"/>
                  </a:lnTo>
                  <a:lnTo>
                    <a:pt x="15344" y="11065"/>
                  </a:lnTo>
                  <a:lnTo>
                    <a:pt x="15344" y="10188"/>
                  </a:lnTo>
                  <a:close/>
                  <a:moveTo>
                    <a:pt x="4075" y="5643"/>
                  </a:moveTo>
                  <a:lnTo>
                    <a:pt x="4075" y="6082"/>
                  </a:lnTo>
                  <a:cubicBezTo>
                    <a:pt x="4075" y="6222"/>
                    <a:pt x="4185" y="6364"/>
                    <a:pt x="4326" y="6410"/>
                  </a:cubicBezTo>
                  <a:cubicBezTo>
                    <a:pt x="4545" y="6458"/>
                    <a:pt x="4749" y="6535"/>
                    <a:pt x="4937" y="6661"/>
                  </a:cubicBezTo>
                  <a:cubicBezTo>
                    <a:pt x="4991" y="6691"/>
                    <a:pt x="5046" y="6705"/>
                    <a:pt x="5100" y="6705"/>
                  </a:cubicBezTo>
                  <a:cubicBezTo>
                    <a:pt x="5190" y="6705"/>
                    <a:pt x="5276" y="6667"/>
                    <a:pt x="5345" y="6598"/>
                  </a:cubicBezTo>
                  <a:lnTo>
                    <a:pt x="5658" y="6301"/>
                  </a:lnTo>
                  <a:lnTo>
                    <a:pt x="6144" y="6771"/>
                  </a:lnTo>
                  <a:lnTo>
                    <a:pt x="5830" y="7085"/>
                  </a:lnTo>
                  <a:cubicBezTo>
                    <a:pt x="5721" y="7194"/>
                    <a:pt x="5705" y="7367"/>
                    <a:pt x="5784" y="7492"/>
                  </a:cubicBezTo>
                  <a:cubicBezTo>
                    <a:pt x="5893" y="7680"/>
                    <a:pt x="5972" y="7883"/>
                    <a:pt x="6034" y="8103"/>
                  </a:cubicBezTo>
                  <a:cubicBezTo>
                    <a:pt x="6066" y="8244"/>
                    <a:pt x="6206" y="8353"/>
                    <a:pt x="6363" y="8353"/>
                  </a:cubicBezTo>
                  <a:lnTo>
                    <a:pt x="6787" y="8353"/>
                  </a:lnTo>
                  <a:lnTo>
                    <a:pt x="6787" y="9028"/>
                  </a:lnTo>
                  <a:lnTo>
                    <a:pt x="6363" y="9028"/>
                  </a:lnTo>
                  <a:cubicBezTo>
                    <a:pt x="6206" y="9028"/>
                    <a:pt x="6066" y="9137"/>
                    <a:pt x="6034" y="9294"/>
                  </a:cubicBezTo>
                  <a:cubicBezTo>
                    <a:pt x="5972" y="9498"/>
                    <a:pt x="5893" y="9701"/>
                    <a:pt x="5784" y="9889"/>
                  </a:cubicBezTo>
                  <a:cubicBezTo>
                    <a:pt x="5705" y="10031"/>
                    <a:pt x="5721" y="10203"/>
                    <a:pt x="5830" y="10313"/>
                  </a:cubicBezTo>
                  <a:lnTo>
                    <a:pt x="6144" y="10610"/>
                  </a:lnTo>
                  <a:lnTo>
                    <a:pt x="5658" y="11097"/>
                  </a:lnTo>
                  <a:lnTo>
                    <a:pt x="5345" y="10783"/>
                  </a:lnTo>
                  <a:cubicBezTo>
                    <a:pt x="5280" y="10719"/>
                    <a:pt x="5200" y="10687"/>
                    <a:pt x="5117" y="10687"/>
                  </a:cubicBezTo>
                  <a:cubicBezTo>
                    <a:pt x="5057" y="10687"/>
                    <a:pt x="4996" y="10703"/>
                    <a:pt x="4937" y="10736"/>
                  </a:cubicBezTo>
                  <a:cubicBezTo>
                    <a:pt x="4749" y="10846"/>
                    <a:pt x="4545" y="10924"/>
                    <a:pt x="4326" y="10986"/>
                  </a:cubicBezTo>
                  <a:cubicBezTo>
                    <a:pt x="4185" y="11018"/>
                    <a:pt x="4075" y="11159"/>
                    <a:pt x="4075" y="11316"/>
                  </a:cubicBezTo>
                  <a:lnTo>
                    <a:pt x="4075" y="11755"/>
                  </a:lnTo>
                  <a:lnTo>
                    <a:pt x="3402" y="11755"/>
                  </a:lnTo>
                  <a:lnTo>
                    <a:pt x="3402" y="11316"/>
                  </a:lnTo>
                  <a:cubicBezTo>
                    <a:pt x="3402" y="11159"/>
                    <a:pt x="3291" y="11018"/>
                    <a:pt x="3151" y="10986"/>
                  </a:cubicBezTo>
                  <a:cubicBezTo>
                    <a:pt x="2931" y="10924"/>
                    <a:pt x="2727" y="10846"/>
                    <a:pt x="2539" y="10736"/>
                  </a:cubicBezTo>
                  <a:cubicBezTo>
                    <a:pt x="2487" y="10703"/>
                    <a:pt x="2426" y="10687"/>
                    <a:pt x="2366" y="10687"/>
                  </a:cubicBezTo>
                  <a:cubicBezTo>
                    <a:pt x="2281" y="10687"/>
                    <a:pt x="2196" y="10719"/>
                    <a:pt x="2131" y="10783"/>
                  </a:cubicBezTo>
                  <a:lnTo>
                    <a:pt x="1818" y="11097"/>
                  </a:lnTo>
                  <a:lnTo>
                    <a:pt x="1333" y="10610"/>
                  </a:lnTo>
                  <a:lnTo>
                    <a:pt x="1646" y="10313"/>
                  </a:lnTo>
                  <a:cubicBezTo>
                    <a:pt x="1755" y="10203"/>
                    <a:pt x="1772" y="10031"/>
                    <a:pt x="1693" y="9889"/>
                  </a:cubicBezTo>
                  <a:cubicBezTo>
                    <a:pt x="1584" y="9701"/>
                    <a:pt x="1505" y="9498"/>
                    <a:pt x="1442" y="9294"/>
                  </a:cubicBezTo>
                  <a:cubicBezTo>
                    <a:pt x="1411" y="9137"/>
                    <a:pt x="1270" y="9028"/>
                    <a:pt x="1113" y="9028"/>
                  </a:cubicBezTo>
                  <a:lnTo>
                    <a:pt x="690" y="9028"/>
                  </a:lnTo>
                  <a:lnTo>
                    <a:pt x="690" y="8353"/>
                  </a:lnTo>
                  <a:lnTo>
                    <a:pt x="1113" y="8353"/>
                  </a:lnTo>
                  <a:cubicBezTo>
                    <a:pt x="1270" y="8353"/>
                    <a:pt x="1411" y="8244"/>
                    <a:pt x="1442" y="8103"/>
                  </a:cubicBezTo>
                  <a:cubicBezTo>
                    <a:pt x="1505" y="7883"/>
                    <a:pt x="1584" y="7680"/>
                    <a:pt x="1693" y="7492"/>
                  </a:cubicBezTo>
                  <a:cubicBezTo>
                    <a:pt x="1772" y="7367"/>
                    <a:pt x="1755" y="7194"/>
                    <a:pt x="1646" y="7085"/>
                  </a:cubicBezTo>
                  <a:lnTo>
                    <a:pt x="1333" y="6771"/>
                  </a:lnTo>
                  <a:lnTo>
                    <a:pt x="1818" y="6301"/>
                  </a:lnTo>
                  <a:lnTo>
                    <a:pt x="2131" y="6598"/>
                  </a:lnTo>
                  <a:cubicBezTo>
                    <a:pt x="2200" y="6667"/>
                    <a:pt x="2292" y="6705"/>
                    <a:pt x="2383" y="6705"/>
                  </a:cubicBezTo>
                  <a:cubicBezTo>
                    <a:pt x="2437" y="6705"/>
                    <a:pt x="2491" y="6691"/>
                    <a:pt x="2539" y="6661"/>
                  </a:cubicBezTo>
                  <a:cubicBezTo>
                    <a:pt x="2727" y="6535"/>
                    <a:pt x="2931" y="6458"/>
                    <a:pt x="3151" y="6410"/>
                  </a:cubicBezTo>
                  <a:cubicBezTo>
                    <a:pt x="3291" y="6364"/>
                    <a:pt x="3402" y="6222"/>
                    <a:pt x="3402" y="6082"/>
                  </a:cubicBezTo>
                  <a:lnTo>
                    <a:pt x="3402" y="5643"/>
                  </a:lnTo>
                  <a:close/>
                  <a:moveTo>
                    <a:pt x="11614" y="1"/>
                  </a:moveTo>
                  <a:cubicBezTo>
                    <a:pt x="11426" y="1"/>
                    <a:pt x="11269" y="158"/>
                    <a:pt x="11269" y="346"/>
                  </a:cubicBezTo>
                  <a:lnTo>
                    <a:pt x="11269" y="4076"/>
                  </a:lnTo>
                  <a:lnTo>
                    <a:pt x="9372" y="4076"/>
                  </a:lnTo>
                  <a:cubicBezTo>
                    <a:pt x="9184" y="4076"/>
                    <a:pt x="9027" y="4232"/>
                    <a:pt x="9027" y="4420"/>
                  </a:cubicBezTo>
                  <a:lnTo>
                    <a:pt x="9027" y="8353"/>
                  </a:lnTo>
                  <a:lnTo>
                    <a:pt x="7476" y="8353"/>
                  </a:lnTo>
                  <a:lnTo>
                    <a:pt x="7476" y="8009"/>
                  </a:lnTo>
                  <a:cubicBezTo>
                    <a:pt x="7476" y="7821"/>
                    <a:pt x="7320" y="7680"/>
                    <a:pt x="7131" y="7680"/>
                  </a:cubicBezTo>
                  <a:lnTo>
                    <a:pt x="6614" y="7680"/>
                  </a:lnTo>
                  <a:cubicBezTo>
                    <a:pt x="6567" y="7570"/>
                    <a:pt x="6536" y="7476"/>
                    <a:pt x="6488" y="7382"/>
                  </a:cubicBezTo>
                  <a:lnTo>
                    <a:pt x="6864" y="7022"/>
                  </a:lnTo>
                  <a:cubicBezTo>
                    <a:pt x="6990" y="6880"/>
                    <a:pt x="6990" y="6661"/>
                    <a:pt x="6864" y="6535"/>
                  </a:cubicBezTo>
                  <a:lnTo>
                    <a:pt x="5893" y="5580"/>
                  </a:lnTo>
                  <a:cubicBezTo>
                    <a:pt x="5830" y="5509"/>
                    <a:pt x="5744" y="5474"/>
                    <a:pt x="5658" y="5474"/>
                  </a:cubicBezTo>
                  <a:cubicBezTo>
                    <a:pt x="5571" y="5474"/>
                    <a:pt x="5485" y="5509"/>
                    <a:pt x="5423" y="5580"/>
                  </a:cubicBezTo>
                  <a:lnTo>
                    <a:pt x="5046" y="5940"/>
                  </a:lnTo>
                  <a:cubicBezTo>
                    <a:pt x="4952" y="5894"/>
                    <a:pt x="4858" y="5862"/>
                    <a:pt x="4749" y="5831"/>
                  </a:cubicBezTo>
                  <a:lnTo>
                    <a:pt x="4749" y="5298"/>
                  </a:lnTo>
                  <a:cubicBezTo>
                    <a:pt x="4749" y="5110"/>
                    <a:pt x="4608" y="4968"/>
                    <a:pt x="4420" y="4968"/>
                  </a:cubicBezTo>
                  <a:lnTo>
                    <a:pt x="3057" y="4968"/>
                  </a:lnTo>
                  <a:cubicBezTo>
                    <a:pt x="2869" y="4968"/>
                    <a:pt x="2727" y="5110"/>
                    <a:pt x="2727" y="5298"/>
                  </a:cubicBezTo>
                  <a:lnTo>
                    <a:pt x="2727" y="5831"/>
                  </a:lnTo>
                  <a:cubicBezTo>
                    <a:pt x="2618" y="5862"/>
                    <a:pt x="2524" y="5894"/>
                    <a:pt x="2430" y="5940"/>
                  </a:cubicBezTo>
                  <a:lnTo>
                    <a:pt x="2054" y="5580"/>
                  </a:lnTo>
                  <a:cubicBezTo>
                    <a:pt x="1991" y="5509"/>
                    <a:pt x="1905" y="5474"/>
                    <a:pt x="1819" y="5474"/>
                  </a:cubicBezTo>
                  <a:cubicBezTo>
                    <a:pt x="1732" y="5474"/>
                    <a:pt x="1646" y="5509"/>
                    <a:pt x="1584" y="5580"/>
                  </a:cubicBezTo>
                  <a:lnTo>
                    <a:pt x="612" y="6535"/>
                  </a:lnTo>
                  <a:cubicBezTo>
                    <a:pt x="486" y="6661"/>
                    <a:pt x="486" y="6880"/>
                    <a:pt x="612" y="7022"/>
                  </a:cubicBezTo>
                  <a:lnTo>
                    <a:pt x="988" y="7382"/>
                  </a:lnTo>
                  <a:cubicBezTo>
                    <a:pt x="940" y="7476"/>
                    <a:pt x="909" y="7570"/>
                    <a:pt x="863" y="7680"/>
                  </a:cubicBezTo>
                  <a:lnTo>
                    <a:pt x="345" y="7680"/>
                  </a:lnTo>
                  <a:cubicBezTo>
                    <a:pt x="157" y="7680"/>
                    <a:pt x="0" y="7821"/>
                    <a:pt x="0" y="8009"/>
                  </a:cubicBezTo>
                  <a:lnTo>
                    <a:pt x="0" y="9373"/>
                  </a:lnTo>
                  <a:cubicBezTo>
                    <a:pt x="0" y="9561"/>
                    <a:pt x="157" y="9718"/>
                    <a:pt x="345" y="9718"/>
                  </a:cubicBezTo>
                  <a:lnTo>
                    <a:pt x="863" y="9718"/>
                  </a:lnTo>
                  <a:cubicBezTo>
                    <a:pt x="909" y="9812"/>
                    <a:pt x="940" y="9906"/>
                    <a:pt x="988" y="10000"/>
                  </a:cubicBezTo>
                  <a:lnTo>
                    <a:pt x="612" y="10376"/>
                  </a:lnTo>
                  <a:cubicBezTo>
                    <a:pt x="486" y="10501"/>
                    <a:pt x="486" y="10721"/>
                    <a:pt x="612" y="10861"/>
                  </a:cubicBezTo>
                  <a:lnTo>
                    <a:pt x="1584" y="11818"/>
                  </a:lnTo>
                  <a:cubicBezTo>
                    <a:pt x="1646" y="11880"/>
                    <a:pt x="1732" y="11912"/>
                    <a:pt x="1819" y="11912"/>
                  </a:cubicBezTo>
                  <a:cubicBezTo>
                    <a:pt x="1905" y="11912"/>
                    <a:pt x="1991" y="11880"/>
                    <a:pt x="2054" y="11818"/>
                  </a:cubicBezTo>
                  <a:lnTo>
                    <a:pt x="2430" y="11441"/>
                  </a:lnTo>
                  <a:cubicBezTo>
                    <a:pt x="2524" y="11488"/>
                    <a:pt x="2618" y="11536"/>
                    <a:pt x="2727" y="11567"/>
                  </a:cubicBezTo>
                  <a:lnTo>
                    <a:pt x="2727" y="12083"/>
                  </a:lnTo>
                  <a:cubicBezTo>
                    <a:pt x="2727" y="12271"/>
                    <a:pt x="2869" y="12428"/>
                    <a:pt x="3057" y="12428"/>
                  </a:cubicBezTo>
                  <a:lnTo>
                    <a:pt x="4420" y="12428"/>
                  </a:lnTo>
                  <a:cubicBezTo>
                    <a:pt x="4608" y="12428"/>
                    <a:pt x="4749" y="12271"/>
                    <a:pt x="4749" y="12083"/>
                  </a:cubicBezTo>
                  <a:lnTo>
                    <a:pt x="4749" y="11567"/>
                  </a:lnTo>
                  <a:cubicBezTo>
                    <a:pt x="4858" y="11536"/>
                    <a:pt x="4952" y="11488"/>
                    <a:pt x="5046" y="11441"/>
                  </a:cubicBezTo>
                  <a:lnTo>
                    <a:pt x="5423" y="11818"/>
                  </a:lnTo>
                  <a:cubicBezTo>
                    <a:pt x="5485" y="11880"/>
                    <a:pt x="5571" y="11912"/>
                    <a:pt x="5658" y="11912"/>
                  </a:cubicBezTo>
                  <a:cubicBezTo>
                    <a:pt x="5744" y="11912"/>
                    <a:pt x="5830" y="11880"/>
                    <a:pt x="5893" y="11818"/>
                  </a:cubicBezTo>
                  <a:lnTo>
                    <a:pt x="6864" y="10861"/>
                  </a:lnTo>
                  <a:cubicBezTo>
                    <a:pt x="6990" y="10721"/>
                    <a:pt x="6990" y="10501"/>
                    <a:pt x="6864" y="10376"/>
                  </a:cubicBezTo>
                  <a:lnTo>
                    <a:pt x="6488" y="10000"/>
                  </a:lnTo>
                  <a:cubicBezTo>
                    <a:pt x="6536" y="9906"/>
                    <a:pt x="6567" y="9812"/>
                    <a:pt x="6614" y="9718"/>
                  </a:cubicBezTo>
                  <a:lnTo>
                    <a:pt x="7131" y="9718"/>
                  </a:lnTo>
                  <a:cubicBezTo>
                    <a:pt x="7320" y="9718"/>
                    <a:pt x="7476" y="9561"/>
                    <a:pt x="7476" y="9373"/>
                  </a:cubicBezTo>
                  <a:lnTo>
                    <a:pt x="7476" y="9028"/>
                  </a:lnTo>
                  <a:lnTo>
                    <a:pt x="9027" y="9028"/>
                  </a:lnTo>
                  <a:lnTo>
                    <a:pt x="9027" y="12977"/>
                  </a:lnTo>
                  <a:cubicBezTo>
                    <a:pt x="9027" y="13165"/>
                    <a:pt x="9184" y="13306"/>
                    <a:pt x="9372" y="13306"/>
                  </a:cubicBezTo>
                  <a:lnTo>
                    <a:pt x="11269" y="13306"/>
                  </a:lnTo>
                  <a:lnTo>
                    <a:pt x="11269" y="17036"/>
                  </a:lnTo>
                  <a:cubicBezTo>
                    <a:pt x="11269" y="17224"/>
                    <a:pt x="11426" y="17381"/>
                    <a:pt x="11614" y="17381"/>
                  </a:cubicBezTo>
                  <a:lnTo>
                    <a:pt x="12805" y="17381"/>
                  </a:lnTo>
                  <a:cubicBezTo>
                    <a:pt x="12993" y="17381"/>
                    <a:pt x="13133" y="17224"/>
                    <a:pt x="13133" y="17036"/>
                  </a:cubicBezTo>
                  <a:cubicBezTo>
                    <a:pt x="13133" y="16848"/>
                    <a:pt x="12993" y="16707"/>
                    <a:pt x="12805" y="16707"/>
                  </a:cubicBezTo>
                  <a:lnTo>
                    <a:pt x="11959" y="16707"/>
                  </a:lnTo>
                  <a:lnTo>
                    <a:pt x="11959" y="9718"/>
                  </a:lnTo>
                  <a:lnTo>
                    <a:pt x="14669" y="9718"/>
                  </a:lnTo>
                  <a:lnTo>
                    <a:pt x="14669" y="11410"/>
                  </a:lnTo>
                  <a:cubicBezTo>
                    <a:pt x="14669" y="11598"/>
                    <a:pt x="14811" y="11755"/>
                    <a:pt x="14999" y="11755"/>
                  </a:cubicBezTo>
                  <a:lnTo>
                    <a:pt x="16707" y="11755"/>
                  </a:lnTo>
                  <a:lnTo>
                    <a:pt x="16707" y="16707"/>
                  </a:lnTo>
                  <a:lnTo>
                    <a:pt x="15860" y="16707"/>
                  </a:lnTo>
                  <a:cubicBezTo>
                    <a:pt x="15672" y="16707"/>
                    <a:pt x="15516" y="16848"/>
                    <a:pt x="15516" y="17036"/>
                  </a:cubicBezTo>
                  <a:cubicBezTo>
                    <a:pt x="15516" y="17224"/>
                    <a:pt x="15672" y="17381"/>
                    <a:pt x="15860" y="17381"/>
                  </a:cubicBezTo>
                  <a:lnTo>
                    <a:pt x="17036" y="17381"/>
                  </a:lnTo>
                  <a:cubicBezTo>
                    <a:pt x="17224" y="17381"/>
                    <a:pt x="17381" y="17224"/>
                    <a:pt x="17381" y="17036"/>
                  </a:cubicBezTo>
                  <a:lnTo>
                    <a:pt x="17381" y="11410"/>
                  </a:lnTo>
                  <a:cubicBezTo>
                    <a:pt x="17381" y="11316"/>
                    <a:pt x="17350" y="11237"/>
                    <a:pt x="17287" y="11174"/>
                  </a:cubicBezTo>
                  <a:lnTo>
                    <a:pt x="15250" y="9137"/>
                  </a:lnTo>
                  <a:cubicBezTo>
                    <a:pt x="15187" y="9074"/>
                    <a:pt x="15093" y="9028"/>
                    <a:pt x="14999" y="9028"/>
                  </a:cubicBezTo>
                  <a:lnTo>
                    <a:pt x="11614" y="9028"/>
                  </a:lnTo>
                  <a:cubicBezTo>
                    <a:pt x="11426" y="9028"/>
                    <a:pt x="11269" y="9185"/>
                    <a:pt x="11269" y="9373"/>
                  </a:cubicBezTo>
                  <a:lnTo>
                    <a:pt x="11269" y="12633"/>
                  </a:lnTo>
                  <a:lnTo>
                    <a:pt x="9717" y="12633"/>
                  </a:lnTo>
                  <a:lnTo>
                    <a:pt x="9717" y="4765"/>
                  </a:lnTo>
                  <a:lnTo>
                    <a:pt x="11269" y="4765"/>
                  </a:lnTo>
                  <a:lnTo>
                    <a:pt x="11269" y="8009"/>
                  </a:lnTo>
                  <a:cubicBezTo>
                    <a:pt x="11269" y="8197"/>
                    <a:pt x="11426" y="8353"/>
                    <a:pt x="11614" y="8353"/>
                  </a:cubicBezTo>
                  <a:lnTo>
                    <a:pt x="17036" y="8353"/>
                  </a:lnTo>
                  <a:cubicBezTo>
                    <a:pt x="17224" y="8353"/>
                    <a:pt x="17381" y="8197"/>
                    <a:pt x="17381" y="8009"/>
                  </a:cubicBezTo>
                  <a:lnTo>
                    <a:pt x="17381" y="2383"/>
                  </a:lnTo>
                  <a:cubicBezTo>
                    <a:pt x="17381" y="2289"/>
                    <a:pt x="17350" y="2210"/>
                    <a:pt x="17287" y="2147"/>
                  </a:cubicBezTo>
                  <a:lnTo>
                    <a:pt x="15250" y="110"/>
                  </a:lnTo>
                  <a:cubicBezTo>
                    <a:pt x="15187" y="47"/>
                    <a:pt x="15093" y="1"/>
                    <a:pt x="14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1557964" y="2911836"/>
              <a:ext cx="31216" cy="15967"/>
            </a:xfrm>
            <a:custGeom>
              <a:avLst/>
              <a:gdLst/>
              <a:ahLst/>
              <a:cxnLst/>
              <a:rect l="l" t="t" r="r" b="b"/>
              <a:pathLst>
                <a:path w="1349" h="690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90"/>
                    <a:pt x="346" y="690"/>
                  </a:cubicBezTo>
                  <a:lnTo>
                    <a:pt x="1020" y="690"/>
                  </a:lnTo>
                  <a:cubicBezTo>
                    <a:pt x="1208" y="690"/>
                    <a:pt x="1349" y="533"/>
                    <a:pt x="1349" y="345"/>
                  </a:cubicBezTo>
                  <a:cubicBezTo>
                    <a:pt x="1349" y="157"/>
                    <a:pt x="1208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1557964" y="2943376"/>
              <a:ext cx="78375" cy="15619"/>
            </a:xfrm>
            <a:custGeom>
              <a:avLst/>
              <a:gdLst/>
              <a:ahLst/>
              <a:cxnLst/>
              <a:rect l="l" t="t" r="r" b="b"/>
              <a:pathLst>
                <a:path w="3387" h="675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75"/>
                    <a:pt x="346" y="675"/>
                  </a:cubicBezTo>
                  <a:lnTo>
                    <a:pt x="3058" y="675"/>
                  </a:lnTo>
                  <a:cubicBezTo>
                    <a:pt x="3246" y="675"/>
                    <a:pt x="3386" y="533"/>
                    <a:pt x="3386" y="345"/>
                  </a:cubicBezTo>
                  <a:cubicBezTo>
                    <a:pt x="3386" y="157"/>
                    <a:pt x="3246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1572866" y="2770474"/>
              <a:ext cx="48617" cy="47344"/>
            </a:xfrm>
            <a:custGeom>
              <a:avLst/>
              <a:gdLst/>
              <a:ahLst/>
              <a:cxnLst/>
              <a:rect l="l" t="t" r="r" b="b"/>
              <a:pathLst>
                <a:path w="2101" h="2046" extrusionOk="0">
                  <a:moveTo>
                    <a:pt x="374" y="1"/>
                  </a:moveTo>
                  <a:cubicBezTo>
                    <a:pt x="286" y="1"/>
                    <a:pt x="196" y="36"/>
                    <a:pt x="125" y="106"/>
                  </a:cubicBezTo>
                  <a:cubicBezTo>
                    <a:pt x="0" y="232"/>
                    <a:pt x="0" y="451"/>
                    <a:pt x="125" y="576"/>
                  </a:cubicBezTo>
                  <a:lnTo>
                    <a:pt x="564" y="1015"/>
                  </a:lnTo>
                  <a:lnTo>
                    <a:pt x="125" y="1454"/>
                  </a:lnTo>
                  <a:cubicBezTo>
                    <a:pt x="0" y="1596"/>
                    <a:pt x="0" y="1815"/>
                    <a:pt x="125" y="1941"/>
                  </a:cubicBezTo>
                  <a:cubicBezTo>
                    <a:pt x="196" y="2011"/>
                    <a:pt x="286" y="2046"/>
                    <a:pt x="374" y="2046"/>
                  </a:cubicBezTo>
                  <a:cubicBezTo>
                    <a:pt x="462" y="2046"/>
                    <a:pt x="548" y="2011"/>
                    <a:pt x="611" y="1941"/>
                  </a:cubicBezTo>
                  <a:lnTo>
                    <a:pt x="1049" y="1502"/>
                  </a:lnTo>
                  <a:lnTo>
                    <a:pt x="1488" y="1941"/>
                  </a:lnTo>
                  <a:cubicBezTo>
                    <a:pt x="1559" y="2011"/>
                    <a:pt x="1645" y="2046"/>
                    <a:pt x="1731" y="2046"/>
                  </a:cubicBezTo>
                  <a:cubicBezTo>
                    <a:pt x="1818" y="2046"/>
                    <a:pt x="1904" y="2011"/>
                    <a:pt x="1975" y="1941"/>
                  </a:cubicBezTo>
                  <a:cubicBezTo>
                    <a:pt x="2100" y="1815"/>
                    <a:pt x="2100" y="1596"/>
                    <a:pt x="1975" y="1454"/>
                  </a:cubicBezTo>
                  <a:lnTo>
                    <a:pt x="1536" y="1015"/>
                  </a:lnTo>
                  <a:lnTo>
                    <a:pt x="1975" y="576"/>
                  </a:lnTo>
                  <a:cubicBezTo>
                    <a:pt x="2100" y="451"/>
                    <a:pt x="2100" y="232"/>
                    <a:pt x="1975" y="106"/>
                  </a:cubicBezTo>
                  <a:cubicBezTo>
                    <a:pt x="1904" y="36"/>
                    <a:pt x="1818" y="1"/>
                    <a:pt x="1731" y="1"/>
                  </a:cubicBezTo>
                  <a:cubicBezTo>
                    <a:pt x="1645" y="1"/>
                    <a:pt x="1559" y="36"/>
                    <a:pt x="1488" y="106"/>
                  </a:cubicBezTo>
                  <a:lnTo>
                    <a:pt x="1049" y="545"/>
                  </a:lnTo>
                  <a:lnTo>
                    <a:pt x="611" y="106"/>
                  </a:lnTo>
                  <a:cubicBezTo>
                    <a:pt x="548" y="36"/>
                    <a:pt x="462" y="1"/>
                    <a:pt x="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1572866" y="2979381"/>
              <a:ext cx="64561" cy="47067"/>
            </a:xfrm>
            <a:custGeom>
              <a:avLst/>
              <a:gdLst/>
              <a:ahLst/>
              <a:cxnLst/>
              <a:rect l="l" t="t" r="r" b="b"/>
              <a:pathLst>
                <a:path w="2790" h="2034" extrusionOk="0">
                  <a:moveTo>
                    <a:pt x="2411" y="0"/>
                  </a:moveTo>
                  <a:cubicBezTo>
                    <a:pt x="2323" y="0"/>
                    <a:pt x="2233" y="35"/>
                    <a:pt x="2163" y="105"/>
                  </a:cubicBezTo>
                  <a:lnTo>
                    <a:pt x="1049" y="1219"/>
                  </a:lnTo>
                  <a:lnTo>
                    <a:pt x="611" y="780"/>
                  </a:lnTo>
                  <a:cubicBezTo>
                    <a:pt x="548" y="717"/>
                    <a:pt x="462" y="686"/>
                    <a:pt x="374" y="686"/>
                  </a:cubicBezTo>
                  <a:cubicBezTo>
                    <a:pt x="286" y="686"/>
                    <a:pt x="196" y="717"/>
                    <a:pt x="125" y="780"/>
                  </a:cubicBezTo>
                  <a:cubicBezTo>
                    <a:pt x="0" y="920"/>
                    <a:pt x="0" y="1125"/>
                    <a:pt x="125" y="1265"/>
                  </a:cubicBezTo>
                  <a:lnTo>
                    <a:pt x="815" y="1940"/>
                  </a:lnTo>
                  <a:cubicBezTo>
                    <a:pt x="878" y="2002"/>
                    <a:pt x="972" y="2034"/>
                    <a:pt x="1049" y="2034"/>
                  </a:cubicBezTo>
                  <a:cubicBezTo>
                    <a:pt x="1143" y="2034"/>
                    <a:pt x="1222" y="2002"/>
                    <a:pt x="1285" y="1940"/>
                  </a:cubicBezTo>
                  <a:lnTo>
                    <a:pt x="2648" y="576"/>
                  </a:lnTo>
                  <a:cubicBezTo>
                    <a:pt x="2790" y="450"/>
                    <a:pt x="2790" y="231"/>
                    <a:pt x="2648" y="105"/>
                  </a:cubicBezTo>
                  <a:cubicBezTo>
                    <a:pt x="2585" y="35"/>
                    <a:pt x="2499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1589156" y="3042392"/>
              <a:ext cx="15990" cy="15596"/>
            </a:xfrm>
            <a:custGeom>
              <a:avLst/>
              <a:gdLst/>
              <a:ahLst/>
              <a:cxnLst/>
              <a:rect l="l" t="t" r="r" b="b"/>
              <a:pathLst>
                <a:path w="691" h="674" extrusionOk="0">
                  <a:moveTo>
                    <a:pt x="345" y="0"/>
                  </a:moveTo>
                  <a:cubicBezTo>
                    <a:pt x="157" y="0"/>
                    <a:pt x="1" y="141"/>
                    <a:pt x="1" y="329"/>
                  </a:cubicBezTo>
                  <a:cubicBezTo>
                    <a:pt x="1" y="517"/>
                    <a:pt x="157" y="674"/>
                    <a:pt x="345" y="674"/>
                  </a:cubicBezTo>
                  <a:cubicBezTo>
                    <a:pt x="533" y="674"/>
                    <a:pt x="690" y="517"/>
                    <a:pt x="690" y="329"/>
                  </a:cubicBezTo>
                  <a:cubicBezTo>
                    <a:pt x="690" y="141"/>
                    <a:pt x="533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6" name="Google Shape;476;p46"/>
          <p:cNvCxnSpPr/>
          <p:nvPr/>
        </p:nvCxnSpPr>
        <p:spPr>
          <a:xfrm>
            <a:off x="352741" y="374562"/>
            <a:ext cx="402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27;p32">
            <a:extLst>
              <a:ext uri="{FF2B5EF4-FFF2-40B4-BE49-F238E27FC236}">
                <a16:creationId xmlns:a16="http://schemas.microsoft.com/office/drawing/2014/main" id="{1E0CA6B6-D3BC-4720-1317-D127F760D647}"/>
              </a:ext>
            </a:extLst>
          </p:cNvPr>
          <p:cNvSpPr txBox="1"/>
          <p:nvPr/>
        </p:nvSpPr>
        <p:spPr>
          <a:xfrm>
            <a:off x="8499768" y="4707108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15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68317-2BBD-E19D-5EE1-41B9F8297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6" r="19752"/>
          <a:stretch/>
        </p:blipFill>
        <p:spPr>
          <a:xfrm>
            <a:off x="458999" y="562586"/>
            <a:ext cx="4427359" cy="4018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F2468A-A24C-93D7-C2A6-AC012429F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1" r="38601"/>
          <a:stretch/>
        </p:blipFill>
        <p:spPr>
          <a:xfrm>
            <a:off x="5132056" y="459100"/>
            <a:ext cx="3862235" cy="42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56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>
            <a:spLocks noGrp="1"/>
          </p:cNvSpPr>
          <p:nvPr>
            <p:ph type="title"/>
          </p:nvPr>
        </p:nvSpPr>
        <p:spPr>
          <a:xfrm>
            <a:off x="352741" y="-3432"/>
            <a:ext cx="4047900" cy="45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LSTM CODE</a:t>
            </a:r>
            <a:endParaRPr dirty="0"/>
          </a:p>
        </p:txBody>
      </p:sp>
      <p:sp>
        <p:nvSpPr>
          <p:cNvPr id="442" name="Google Shape;442;p46"/>
          <p:cNvSpPr txBox="1">
            <a:spLocks noGrp="1"/>
          </p:cNvSpPr>
          <p:nvPr>
            <p:ph type="subTitle" idx="6"/>
          </p:nvPr>
        </p:nvSpPr>
        <p:spPr>
          <a:xfrm>
            <a:off x="1866275" y="3993730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443" name="Google Shape;443;p46"/>
          <p:cNvSpPr txBox="1">
            <a:spLocks noGrp="1"/>
          </p:cNvSpPr>
          <p:nvPr>
            <p:ph type="subTitle" idx="1"/>
          </p:nvPr>
        </p:nvSpPr>
        <p:spPr>
          <a:xfrm>
            <a:off x="1866275" y="1378715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Mercury</a:t>
            </a:r>
            <a:endParaRPr dirty="0"/>
          </a:p>
        </p:txBody>
      </p:sp>
      <p:sp>
        <p:nvSpPr>
          <p:cNvPr id="444" name="Google Shape;444;p46"/>
          <p:cNvSpPr txBox="1">
            <a:spLocks noGrp="1"/>
          </p:cNvSpPr>
          <p:nvPr>
            <p:ph type="subTitle" idx="2"/>
          </p:nvPr>
        </p:nvSpPr>
        <p:spPr>
          <a:xfrm>
            <a:off x="1866275" y="1754780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Mercury is the closest planet to the Sun</a:t>
            </a:r>
            <a:endParaRPr dirty="0"/>
          </a:p>
        </p:txBody>
      </p:sp>
      <p:sp>
        <p:nvSpPr>
          <p:cNvPr id="445" name="Google Shape;445;p46"/>
          <p:cNvSpPr txBox="1">
            <a:spLocks noGrp="1"/>
          </p:cNvSpPr>
          <p:nvPr>
            <p:ph type="subTitle" idx="3"/>
          </p:nvPr>
        </p:nvSpPr>
        <p:spPr>
          <a:xfrm>
            <a:off x="1866275" y="2498190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sp>
        <p:nvSpPr>
          <p:cNvPr id="446" name="Google Shape;446;p46"/>
          <p:cNvSpPr txBox="1">
            <a:spLocks noGrp="1"/>
          </p:cNvSpPr>
          <p:nvPr>
            <p:ph type="subTitle" idx="4"/>
          </p:nvPr>
        </p:nvSpPr>
        <p:spPr>
          <a:xfrm>
            <a:off x="1866275" y="2874255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Venus has a beautiful name but it’s hot</a:t>
            </a:r>
            <a:endParaRPr/>
          </a:p>
        </p:txBody>
      </p:sp>
      <p:sp>
        <p:nvSpPr>
          <p:cNvPr id="447" name="Google Shape;447;p46"/>
          <p:cNvSpPr txBox="1">
            <a:spLocks noGrp="1"/>
          </p:cNvSpPr>
          <p:nvPr>
            <p:ph type="subTitle" idx="5"/>
          </p:nvPr>
        </p:nvSpPr>
        <p:spPr>
          <a:xfrm>
            <a:off x="1866275" y="3617665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Mars</a:t>
            </a:r>
            <a:endParaRPr/>
          </a:p>
        </p:txBody>
      </p:sp>
      <p:grpSp>
        <p:nvGrpSpPr>
          <p:cNvPr id="448" name="Google Shape;448;p46"/>
          <p:cNvGrpSpPr/>
          <p:nvPr/>
        </p:nvGrpSpPr>
        <p:grpSpPr>
          <a:xfrm>
            <a:off x="1167345" y="1617354"/>
            <a:ext cx="466789" cy="465784"/>
            <a:chOff x="1265289" y="1282849"/>
            <a:chExt cx="402960" cy="402127"/>
          </a:xfrm>
        </p:grpSpPr>
        <p:sp>
          <p:nvSpPr>
            <p:cNvPr id="449" name="Google Shape;449;p46"/>
            <p:cNvSpPr/>
            <p:nvPr/>
          </p:nvSpPr>
          <p:spPr>
            <a:xfrm>
              <a:off x="1265289" y="1282849"/>
              <a:ext cx="402960" cy="402127"/>
            </a:xfrm>
            <a:custGeom>
              <a:avLst/>
              <a:gdLst/>
              <a:ahLst/>
              <a:cxnLst/>
              <a:rect l="l" t="t" r="r" b="b"/>
              <a:pathLst>
                <a:path w="17414" h="17378" extrusionOk="0">
                  <a:moveTo>
                    <a:pt x="9907" y="7207"/>
                  </a:moveTo>
                  <a:lnTo>
                    <a:pt x="10988" y="9918"/>
                  </a:lnTo>
                  <a:lnTo>
                    <a:pt x="6428" y="9918"/>
                  </a:lnTo>
                  <a:lnTo>
                    <a:pt x="7508" y="7207"/>
                  </a:lnTo>
                  <a:close/>
                  <a:moveTo>
                    <a:pt x="9562" y="10592"/>
                  </a:moveTo>
                  <a:lnTo>
                    <a:pt x="8716" y="12739"/>
                  </a:lnTo>
                  <a:lnTo>
                    <a:pt x="7853" y="10592"/>
                  </a:lnTo>
                  <a:close/>
                  <a:moveTo>
                    <a:pt x="7117" y="10592"/>
                  </a:moveTo>
                  <a:lnTo>
                    <a:pt x="8214" y="13303"/>
                  </a:lnTo>
                  <a:lnTo>
                    <a:pt x="3653" y="13303"/>
                  </a:lnTo>
                  <a:lnTo>
                    <a:pt x="4735" y="10592"/>
                  </a:lnTo>
                  <a:close/>
                  <a:moveTo>
                    <a:pt x="12696" y="10592"/>
                  </a:moveTo>
                  <a:lnTo>
                    <a:pt x="13777" y="13303"/>
                  </a:lnTo>
                  <a:lnTo>
                    <a:pt x="9217" y="13303"/>
                  </a:lnTo>
                  <a:lnTo>
                    <a:pt x="10298" y="10592"/>
                  </a:lnTo>
                  <a:close/>
                  <a:moveTo>
                    <a:pt x="6787" y="13993"/>
                  </a:moveTo>
                  <a:lnTo>
                    <a:pt x="5926" y="16124"/>
                  </a:lnTo>
                  <a:lnTo>
                    <a:pt x="5063" y="13993"/>
                  </a:lnTo>
                  <a:close/>
                  <a:moveTo>
                    <a:pt x="12352" y="13993"/>
                  </a:moveTo>
                  <a:lnTo>
                    <a:pt x="11489" y="16124"/>
                  </a:lnTo>
                  <a:lnTo>
                    <a:pt x="10643" y="13993"/>
                  </a:lnTo>
                  <a:close/>
                  <a:moveTo>
                    <a:pt x="4343" y="13993"/>
                  </a:moveTo>
                  <a:lnTo>
                    <a:pt x="5425" y="16704"/>
                  </a:lnTo>
                  <a:lnTo>
                    <a:pt x="863" y="16704"/>
                  </a:lnTo>
                  <a:lnTo>
                    <a:pt x="1945" y="13993"/>
                  </a:lnTo>
                  <a:close/>
                  <a:moveTo>
                    <a:pt x="9907" y="13993"/>
                  </a:moveTo>
                  <a:lnTo>
                    <a:pt x="10988" y="16704"/>
                  </a:lnTo>
                  <a:lnTo>
                    <a:pt x="6428" y="16704"/>
                  </a:lnTo>
                  <a:lnTo>
                    <a:pt x="7508" y="13993"/>
                  </a:lnTo>
                  <a:close/>
                  <a:moveTo>
                    <a:pt x="15470" y="13993"/>
                  </a:moveTo>
                  <a:lnTo>
                    <a:pt x="16552" y="16704"/>
                  </a:lnTo>
                  <a:lnTo>
                    <a:pt x="11991" y="16704"/>
                  </a:lnTo>
                  <a:lnTo>
                    <a:pt x="13088" y="13993"/>
                  </a:lnTo>
                  <a:close/>
                  <a:moveTo>
                    <a:pt x="8713" y="1"/>
                  </a:moveTo>
                  <a:cubicBezTo>
                    <a:pt x="8625" y="1"/>
                    <a:pt x="8535" y="36"/>
                    <a:pt x="8465" y="107"/>
                  </a:cubicBezTo>
                  <a:lnTo>
                    <a:pt x="6428" y="2144"/>
                  </a:lnTo>
                  <a:cubicBezTo>
                    <a:pt x="6334" y="2238"/>
                    <a:pt x="6302" y="2380"/>
                    <a:pt x="6365" y="2506"/>
                  </a:cubicBezTo>
                  <a:cubicBezTo>
                    <a:pt x="6411" y="2646"/>
                    <a:pt x="6537" y="2725"/>
                    <a:pt x="6678" y="2725"/>
                  </a:cubicBezTo>
                  <a:lnTo>
                    <a:pt x="7696" y="2725"/>
                  </a:lnTo>
                  <a:lnTo>
                    <a:pt x="7696" y="6518"/>
                  </a:lnTo>
                  <a:lnTo>
                    <a:pt x="7289" y="6518"/>
                  </a:lnTo>
                  <a:cubicBezTo>
                    <a:pt x="7148" y="6518"/>
                    <a:pt x="7023" y="6612"/>
                    <a:pt x="6975" y="6737"/>
                  </a:cubicBezTo>
                  <a:lnTo>
                    <a:pt x="5690" y="9918"/>
                  </a:lnTo>
                  <a:lnTo>
                    <a:pt x="4499" y="9918"/>
                  </a:lnTo>
                  <a:cubicBezTo>
                    <a:pt x="4359" y="9918"/>
                    <a:pt x="4233" y="9997"/>
                    <a:pt x="4186" y="10122"/>
                  </a:cubicBezTo>
                  <a:lnTo>
                    <a:pt x="2917" y="13303"/>
                  </a:lnTo>
                  <a:lnTo>
                    <a:pt x="1726" y="13303"/>
                  </a:lnTo>
                  <a:cubicBezTo>
                    <a:pt x="1584" y="13303"/>
                    <a:pt x="1459" y="13397"/>
                    <a:pt x="1396" y="13522"/>
                  </a:cubicBezTo>
                  <a:lnTo>
                    <a:pt x="48" y="16924"/>
                  </a:lnTo>
                  <a:cubicBezTo>
                    <a:pt x="1" y="17018"/>
                    <a:pt x="17" y="17143"/>
                    <a:pt x="80" y="17237"/>
                  </a:cubicBezTo>
                  <a:cubicBezTo>
                    <a:pt x="142" y="17331"/>
                    <a:pt x="253" y="17378"/>
                    <a:pt x="362" y="17378"/>
                  </a:cubicBezTo>
                  <a:lnTo>
                    <a:pt x="17053" y="17378"/>
                  </a:lnTo>
                  <a:cubicBezTo>
                    <a:pt x="17179" y="17378"/>
                    <a:pt x="17273" y="17331"/>
                    <a:pt x="17335" y="17237"/>
                  </a:cubicBezTo>
                  <a:cubicBezTo>
                    <a:pt x="17398" y="17143"/>
                    <a:pt x="17413" y="17018"/>
                    <a:pt x="17367" y="16924"/>
                  </a:cubicBezTo>
                  <a:lnTo>
                    <a:pt x="16019" y="13522"/>
                  </a:lnTo>
                  <a:cubicBezTo>
                    <a:pt x="15971" y="13397"/>
                    <a:pt x="15846" y="13303"/>
                    <a:pt x="15706" y="13303"/>
                  </a:cubicBezTo>
                  <a:lnTo>
                    <a:pt x="14498" y="13303"/>
                  </a:lnTo>
                  <a:lnTo>
                    <a:pt x="13229" y="10122"/>
                  </a:lnTo>
                  <a:cubicBezTo>
                    <a:pt x="13182" y="9997"/>
                    <a:pt x="13056" y="9918"/>
                    <a:pt x="12916" y="9918"/>
                  </a:cubicBezTo>
                  <a:lnTo>
                    <a:pt x="11725" y="9918"/>
                  </a:lnTo>
                  <a:lnTo>
                    <a:pt x="10455" y="6737"/>
                  </a:lnTo>
                  <a:cubicBezTo>
                    <a:pt x="10392" y="6612"/>
                    <a:pt x="10267" y="6518"/>
                    <a:pt x="10141" y="6518"/>
                  </a:cubicBezTo>
                  <a:lnTo>
                    <a:pt x="9734" y="6518"/>
                  </a:lnTo>
                  <a:lnTo>
                    <a:pt x="9734" y="6141"/>
                  </a:lnTo>
                  <a:cubicBezTo>
                    <a:pt x="9734" y="5968"/>
                    <a:pt x="9577" y="5812"/>
                    <a:pt x="9389" y="5812"/>
                  </a:cubicBezTo>
                  <a:cubicBezTo>
                    <a:pt x="9201" y="5812"/>
                    <a:pt x="9044" y="5968"/>
                    <a:pt x="9044" y="6141"/>
                  </a:cubicBezTo>
                  <a:lnTo>
                    <a:pt x="9044" y="6518"/>
                  </a:lnTo>
                  <a:lnTo>
                    <a:pt x="8371" y="6518"/>
                  </a:lnTo>
                  <a:lnTo>
                    <a:pt x="8371" y="2380"/>
                  </a:lnTo>
                  <a:cubicBezTo>
                    <a:pt x="8371" y="2192"/>
                    <a:pt x="8214" y="2035"/>
                    <a:pt x="8026" y="2035"/>
                  </a:cubicBezTo>
                  <a:lnTo>
                    <a:pt x="7493" y="2035"/>
                  </a:lnTo>
                  <a:lnTo>
                    <a:pt x="8716" y="828"/>
                  </a:lnTo>
                  <a:lnTo>
                    <a:pt x="9922" y="2035"/>
                  </a:lnTo>
                  <a:lnTo>
                    <a:pt x="9389" y="2035"/>
                  </a:lnTo>
                  <a:cubicBezTo>
                    <a:pt x="9201" y="2035"/>
                    <a:pt x="9044" y="2192"/>
                    <a:pt x="9044" y="2380"/>
                  </a:cubicBezTo>
                  <a:lnTo>
                    <a:pt x="9044" y="3101"/>
                  </a:lnTo>
                  <a:cubicBezTo>
                    <a:pt x="9044" y="3289"/>
                    <a:pt x="9201" y="3430"/>
                    <a:pt x="9389" y="3430"/>
                  </a:cubicBezTo>
                  <a:cubicBezTo>
                    <a:pt x="9577" y="3430"/>
                    <a:pt x="9734" y="3289"/>
                    <a:pt x="9734" y="3101"/>
                  </a:cubicBezTo>
                  <a:lnTo>
                    <a:pt x="9734" y="2725"/>
                  </a:lnTo>
                  <a:lnTo>
                    <a:pt x="10753" y="2725"/>
                  </a:lnTo>
                  <a:cubicBezTo>
                    <a:pt x="10878" y="2725"/>
                    <a:pt x="11004" y="2646"/>
                    <a:pt x="11067" y="2506"/>
                  </a:cubicBezTo>
                  <a:cubicBezTo>
                    <a:pt x="11113" y="2380"/>
                    <a:pt x="11082" y="2238"/>
                    <a:pt x="10988" y="2144"/>
                  </a:cubicBezTo>
                  <a:lnTo>
                    <a:pt x="8950" y="107"/>
                  </a:lnTo>
                  <a:cubicBezTo>
                    <a:pt x="8887" y="36"/>
                    <a:pt x="8801" y="1"/>
                    <a:pt x="8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1505760" y="1543521"/>
              <a:ext cx="43526" cy="31702"/>
            </a:xfrm>
            <a:custGeom>
              <a:avLst/>
              <a:gdLst/>
              <a:ahLst/>
              <a:cxnLst/>
              <a:rect l="l" t="t" r="r" b="b"/>
              <a:pathLst>
                <a:path w="1881" h="1370" extrusionOk="0">
                  <a:moveTo>
                    <a:pt x="658" y="1"/>
                  </a:moveTo>
                  <a:cubicBezTo>
                    <a:pt x="518" y="1"/>
                    <a:pt x="392" y="95"/>
                    <a:pt x="345" y="220"/>
                  </a:cubicBezTo>
                  <a:lnTo>
                    <a:pt x="79" y="895"/>
                  </a:lnTo>
                  <a:cubicBezTo>
                    <a:pt x="0" y="1066"/>
                    <a:pt x="94" y="1271"/>
                    <a:pt x="267" y="1348"/>
                  </a:cubicBezTo>
                  <a:cubicBezTo>
                    <a:pt x="306" y="1363"/>
                    <a:pt x="347" y="1370"/>
                    <a:pt x="388" y="1370"/>
                  </a:cubicBezTo>
                  <a:cubicBezTo>
                    <a:pt x="525" y="1370"/>
                    <a:pt x="658" y="1290"/>
                    <a:pt x="706" y="1145"/>
                  </a:cubicBezTo>
                  <a:lnTo>
                    <a:pt x="894" y="690"/>
                  </a:lnTo>
                  <a:lnTo>
                    <a:pt x="1536" y="690"/>
                  </a:lnTo>
                  <a:cubicBezTo>
                    <a:pt x="1724" y="690"/>
                    <a:pt x="1881" y="533"/>
                    <a:pt x="1881" y="345"/>
                  </a:cubicBezTo>
                  <a:cubicBezTo>
                    <a:pt x="1881" y="157"/>
                    <a:pt x="1724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1377032" y="1543521"/>
              <a:ext cx="43526" cy="31702"/>
            </a:xfrm>
            <a:custGeom>
              <a:avLst/>
              <a:gdLst/>
              <a:ahLst/>
              <a:cxnLst/>
              <a:rect l="l" t="t" r="r" b="b"/>
              <a:pathLst>
                <a:path w="1881" h="1370" extrusionOk="0">
                  <a:moveTo>
                    <a:pt x="658" y="1"/>
                  </a:moveTo>
                  <a:cubicBezTo>
                    <a:pt x="517" y="1"/>
                    <a:pt x="391" y="95"/>
                    <a:pt x="345" y="220"/>
                  </a:cubicBezTo>
                  <a:lnTo>
                    <a:pt x="78" y="895"/>
                  </a:lnTo>
                  <a:cubicBezTo>
                    <a:pt x="0" y="1066"/>
                    <a:pt x="94" y="1271"/>
                    <a:pt x="266" y="1348"/>
                  </a:cubicBezTo>
                  <a:cubicBezTo>
                    <a:pt x="305" y="1363"/>
                    <a:pt x="346" y="1370"/>
                    <a:pt x="385" y="1370"/>
                  </a:cubicBezTo>
                  <a:cubicBezTo>
                    <a:pt x="519" y="1370"/>
                    <a:pt x="645" y="1290"/>
                    <a:pt x="705" y="1145"/>
                  </a:cubicBezTo>
                  <a:lnTo>
                    <a:pt x="893" y="690"/>
                  </a:lnTo>
                  <a:lnTo>
                    <a:pt x="1536" y="690"/>
                  </a:lnTo>
                  <a:cubicBezTo>
                    <a:pt x="1724" y="690"/>
                    <a:pt x="1881" y="533"/>
                    <a:pt x="1881" y="345"/>
                  </a:cubicBezTo>
                  <a:cubicBezTo>
                    <a:pt x="1881" y="157"/>
                    <a:pt x="1724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1441569" y="1622244"/>
              <a:ext cx="43179" cy="31470"/>
            </a:xfrm>
            <a:custGeom>
              <a:avLst/>
              <a:gdLst/>
              <a:ahLst/>
              <a:cxnLst/>
              <a:rect l="l" t="t" r="r" b="b"/>
              <a:pathLst>
                <a:path w="1866" h="1360" extrusionOk="0">
                  <a:moveTo>
                    <a:pt x="659" y="0"/>
                  </a:moveTo>
                  <a:cubicBezTo>
                    <a:pt x="517" y="0"/>
                    <a:pt x="392" y="78"/>
                    <a:pt x="345" y="220"/>
                  </a:cubicBezTo>
                  <a:lnTo>
                    <a:pt x="63" y="893"/>
                  </a:lnTo>
                  <a:cubicBezTo>
                    <a:pt x="1" y="1066"/>
                    <a:pt x="78" y="1269"/>
                    <a:pt x="251" y="1332"/>
                  </a:cubicBezTo>
                  <a:cubicBezTo>
                    <a:pt x="293" y="1351"/>
                    <a:pt x="337" y="1360"/>
                    <a:pt x="381" y="1360"/>
                  </a:cubicBezTo>
                  <a:cubicBezTo>
                    <a:pt x="515" y="1360"/>
                    <a:pt x="643" y="1274"/>
                    <a:pt x="690" y="1144"/>
                  </a:cubicBezTo>
                  <a:lnTo>
                    <a:pt x="878" y="673"/>
                  </a:lnTo>
                  <a:lnTo>
                    <a:pt x="1537" y="673"/>
                  </a:lnTo>
                  <a:cubicBezTo>
                    <a:pt x="1725" y="673"/>
                    <a:pt x="1865" y="533"/>
                    <a:pt x="1865" y="345"/>
                  </a:cubicBezTo>
                  <a:cubicBezTo>
                    <a:pt x="1865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1570297" y="1622244"/>
              <a:ext cx="43202" cy="31470"/>
            </a:xfrm>
            <a:custGeom>
              <a:avLst/>
              <a:gdLst/>
              <a:ahLst/>
              <a:cxnLst/>
              <a:rect l="l" t="t" r="r" b="b"/>
              <a:pathLst>
                <a:path w="1867" h="1360" extrusionOk="0">
                  <a:moveTo>
                    <a:pt x="659" y="0"/>
                  </a:moveTo>
                  <a:cubicBezTo>
                    <a:pt x="518" y="0"/>
                    <a:pt x="393" y="78"/>
                    <a:pt x="345" y="220"/>
                  </a:cubicBezTo>
                  <a:lnTo>
                    <a:pt x="63" y="893"/>
                  </a:lnTo>
                  <a:cubicBezTo>
                    <a:pt x="1" y="1066"/>
                    <a:pt x="80" y="1269"/>
                    <a:pt x="251" y="1332"/>
                  </a:cubicBezTo>
                  <a:cubicBezTo>
                    <a:pt x="297" y="1351"/>
                    <a:pt x="343" y="1360"/>
                    <a:pt x="388" y="1360"/>
                  </a:cubicBezTo>
                  <a:cubicBezTo>
                    <a:pt x="525" y="1360"/>
                    <a:pt x="647" y="1274"/>
                    <a:pt x="707" y="1144"/>
                  </a:cubicBezTo>
                  <a:lnTo>
                    <a:pt x="878" y="673"/>
                  </a:lnTo>
                  <a:lnTo>
                    <a:pt x="1537" y="673"/>
                  </a:lnTo>
                  <a:cubicBezTo>
                    <a:pt x="1725" y="673"/>
                    <a:pt x="1866" y="533"/>
                    <a:pt x="1866" y="345"/>
                  </a:cubicBezTo>
                  <a:cubicBezTo>
                    <a:pt x="1866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1312818" y="1622244"/>
              <a:ext cx="43202" cy="31470"/>
            </a:xfrm>
            <a:custGeom>
              <a:avLst/>
              <a:gdLst/>
              <a:ahLst/>
              <a:cxnLst/>
              <a:rect l="l" t="t" r="r" b="b"/>
              <a:pathLst>
                <a:path w="1867" h="1360" extrusionOk="0">
                  <a:moveTo>
                    <a:pt x="659" y="0"/>
                  </a:moveTo>
                  <a:cubicBezTo>
                    <a:pt x="518" y="0"/>
                    <a:pt x="393" y="78"/>
                    <a:pt x="330" y="220"/>
                  </a:cubicBezTo>
                  <a:lnTo>
                    <a:pt x="63" y="893"/>
                  </a:lnTo>
                  <a:cubicBezTo>
                    <a:pt x="0" y="1066"/>
                    <a:pt x="79" y="1269"/>
                    <a:pt x="251" y="1332"/>
                  </a:cubicBezTo>
                  <a:cubicBezTo>
                    <a:pt x="293" y="1351"/>
                    <a:pt x="338" y="1360"/>
                    <a:pt x="381" y="1360"/>
                  </a:cubicBezTo>
                  <a:cubicBezTo>
                    <a:pt x="515" y="1360"/>
                    <a:pt x="643" y="1274"/>
                    <a:pt x="690" y="1144"/>
                  </a:cubicBezTo>
                  <a:lnTo>
                    <a:pt x="878" y="673"/>
                  </a:lnTo>
                  <a:lnTo>
                    <a:pt x="1536" y="673"/>
                  </a:lnTo>
                  <a:cubicBezTo>
                    <a:pt x="1709" y="673"/>
                    <a:pt x="1866" y="533"/>
                    <a:pt x="1866" y="345"/>
                  </a:cubicBezTo>
                  <a:cubicBezTo>
                    <a:pt x="1866" y="157"/>
                    <a:pt x="1709" y="0"/>
                    <a:pt x="1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1441569" y="1465192"/>
              <a:ext cx="43179" cy="31355"/>
            </a:xfrm>
            <a:custGeom>
              <a:avLst/>
              <a:gdLst/>
              <a:ahLst/>
              <a:cxnLst/>
              <a:rect l="l" t="t" r="r" b="b"/>
              <a:pathLst>
                <a:path w="1866" h="1355" extrusionOk="0">
                  <a:moveTo>
                    <a:pt x="659" y="0"/>
                  </a:moveTo>
                  <a:cubicBezTo>
                    <a:pt x="517" y="0"/>
                    <a:pt x="392" y="79"/>
                    <a:pt x="345" y="220"/>
                  </a:cubicBezTo>
                  <a:lnTo>
                    <a:pt x="63" y="894"/>
                  </a:lnTo>
                  <a:cubicBezTo>
                    <a:pt x="1" y="1066"/>
                    <a:pt x="78" y="1271"/>
                    <a:pt x="251" y="1333"/>
                  </a:cubicBezTo>
                  <a:cubicBezTo>
                    <a:pt x="291" y="1348"/>
                    <a:pt x="332" y="1355"/>
                    <a:pt x="373" y="1355"/>
                  </a:cubicBezTo>
                  <a:cubicBezTo>
                    <a:pt x="510" y="1355"/>
                    <a:pt x="642" y="1277"/>
                    <a:pt x="690" y="1145"/>
                  </a:cubicBezTo>
                  <a:lnTo>
                    <a:pt x="878" y="675"/>
                  </a:lnTo>
                  <a:lnTo>
                    <a:pt x="1537" y="675"/>
                  </a:lnTo>
                  <a:cubicBezTo>
                    <a:pt x="1725" y="675"/>
                    <a:pt x="1865" y="533"/>
                    <a:pt x="1865" y="345"/>
                  </a:cubicBezTo>
                  <a:cubicBezTo>
                    <a:pt x="1865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1587698" y="1480071"/>
              <a:ext cx="78745" cy="78699"/>
            </a:xfrm>
            <a:custGeom>
              <a:avLst/>
              <a:gdLst/>
              <a:ahLst/>
              <a:cxnLst/>
              <a:rect l="l" t="t" r="r" b="b"/>
              <a:pathLst>
                <a:path w="3403" h="3401" extrusionOk="0">
                  <a:moveTo>
                    <a:pt x="1710" y="1098"/>
                  </a:moveTo>
                  <a:lnTo>
                    <a:pt x="1850" y="1395"/>
                  </a:lnTo>
                  <a:cubicBezTo>
                    <a:pt x="1882" y="1474"/>
                    <a:pt x="1944" y="1520"/>
                    <a:pt x="2007" y="1552"/>
                  </a:cubicBezTo>
                  <a:lnTo>
                    <a:pt x="2305" y="1693"/>
                  </a:lnTo>
                  <a:lnTo>
                    <a:pt x="2007" y="1850"/>
                  </a:lnTo>
                  <a:cubicBezTo>
                    <a:pt x="1944" y="1881"/>
                    <a:pt x="1882" y="1928"/>
                    <a:pt x="1850" y="2007"/>
                  </a:cubicBezTo>
                  <a:lnTo>
                    <a:pt x="1710" y="2304"/>
                  </a:lnTo>
                  <a:lnTo>
                    <a:pt x="1553" y="2007"/>
                  </a:lnTo>
                  <a:cubicBezTo>
                    <a:pt x="1522" y="1928"/>
                    <a:pt x="1474" y="1881"/>
                    <a:pt x="1396" y="1850"/>
                  </a:cubicBezTo>
                  <a:lnTo>
                    <a:pt x="1098" y="1693"/>
                  </a:lnTo>
                  <a:lnTo>
                    <a:pt x="1396" y="1552"/>
                  </a:lnTo>
                  <a:cubicBezTo>
                    <a:pt x="1474" y="1520"/>
                    <a:pt x="1522" y="1474"/>
                    <a:pt x="1553" y="1395"/>
                  </a:cubicBezTo>
                  <a:lnTo>
                    <a:pt x="1710" y="1098"/>
                  </a:lnTo>
                  <a:close/>
                  <a:moveTo>
                    <a:pt x="1710" y="1"/>
                  </a:moveTo>
                  <a:cubicBezTo>
                    <a:pt x="1568" y="1"/>
                    <a:pt x="1459" y="78"/>
                    <a:pt x="1396" y="189"/>
                  </a:cubicBezTo>
                  <a:lnTo>
                    <a:pt x="1004" y="987"/>
                  </a:lnTo>
                  <a:lnTo>
                    <a:pt x="189" y="1395"/>
                  </a:lnTo>
                  <a:cubicBezTo>
                    <a:pt x="80" y="1458"/>
                    <a:pt x="1" y="1568"/>
                    <a:pt x="1" y="1693"/>
                  </a:cubicBezTo>
                  <a:cubicBezTo>
                    <a:pt x="1" y="1834"/>
                    <a:pt x="80" y="1944"/>
                    <a:pt x="189" y="2007"/>
                  </a:cubicBezTo>
                  <a:lnTo>
                    <a:pt x="1004" y="2414"/>
                  </a:lnTo>
                  <a:lnTo>
                    <a:pt x="1396" y="3213"/>
                  </a:lnTo>
                  <a:cubicBezTo>
                    <a:pt x="1459" y="3323"/>
                    <a:pt x="1568" y="3401"/>
                    <a:pt x="1710" y="3401"/>
                  </a:cubicBezTo>
                  <a:cubicBezTo>
                    <a:pt x="1835" y="3401"/>
                    <a:pt x="1944" y="3323"/>
                    <a:pt x="2007" y="3213"/>
                  </a:cubicBezTo>
                  <a:lnTo>
                    <a:pt x="2414" y="2414"/>
                  </a:lnTo>
                  <a:lnTo>
                    <a:pt x="3214" y="2007"/>
                  </a:lnTo>
                  <a:cubicBezTo>
                    <a:pt x="3323" y="1944"/>
                    <a:pt x="3402" y="1834"/>
                    <a:pt x="3402" y="1693"/>
                  </a:cubicBezTo>
                  <a:cubicBezTo>
                    <a:pt x="3402" y="1568"/>
                    <a:pt x="3323" y="1458"/>
                    <a:pt x="3214" y="1395"/>
                  </a:cubicBezTo>
                  <a:lnTo>
                    <a:pt x="2414" y="987"/>
                  </a:lnTo>
                  <a:lnTo>
                    <a:pt x="2007" y="189"/>
                  </a:lnTo>
                  <a:cubicBezTo>
                    <a:pt x="1944" y="78"/>
                    <a:pt x="1835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1347621" y="1370180"/>
              <a:ext cx="78375" cy="78722"/>
            </a:xfrm>
            <a:custGeom>
              <a:avLst/>
              <a:gdLst/>
              <a:ahLst/>
              <a:cxnLst/>
              <a:rect l="l" t="t" r="r" b="b"/>
              <a:pathLst>
                <a:path w="3387" h="3402" extrusionOk="0">
                  <a:moveTo>
                    <a:pt x="1694" y="1097"/>
                  </a:moveTo>
                  <a:lnTo>
                    <a:pt x="1835" y="1396"/>
                  </a:lnTo>
                  <a:cubicBezTo>
                    <a:pt x="1882" y="1458"/>
                    <a:pt x="1929" y="1521"/>
                    <a:pt x="1992" y="1552"/>
                  </a:cubicBezTo>
                  <a:lnTo>
                    <a:pt x="2289" y="1693"/>
                  </a:lnTo>
                  <a:lnTo>
                    <a:pt x="1992" y="1850"/>
                  </a:lnTo>
                  <a:cubicBezTo>
                    <a:pt x="1929" y="1881"/>
                    <a:pt x="1882" y="1929"/>
                    <a:pt x="1835" y="2006"/>
                  </a:cubicBezTo>
                  <a:lnTo>
                    <a:pt x="1694" y="2305"/>
                  </a:lnTo>
                  <a:lnTo>
                    <a:pt x="1537" y="2006"/>
                  </a:lnTo>
                  <a:cubicBezTo>
                    <a:pt x="1505" y="1929"/>
                    <a:pt x="1459" y="1881"/>
                    <a:pt x="1396" y="1850"/>
                  </a:cubicBezTo>
                  <a:lnTo>
                    <a:pt x="1098" y="1693"/>
                  </a:lnTo>
                  <a:lnTo>
                    <a:pt x="1396" y="1552"/>
                  </a:lnTo>
                  <a:cubicBezTo>
                    <a:pt x="1459" y="1521"/>
                    <a:pt x="1505" y="1458"/>
                    <a:pt x="1537" y="1396"/>
                  </a:cubicBezTo>
                  <a:lnTo>
                    <a:pt x="1694" y="1097"/>
                  </a:lnTo>
                  <a:close/>
                  <a:moveTo>
                    <a:pt x="1694" y="0"/>
                  </a:moveTo>
                  <a:cubicBezTo>
                    <a:pt x="1568" y="0"/>
                    <a:pt x="1443" y="79"/>
                    <a:pt x="1396" y="188"/>
                  </a:cubicBezTo>
                  <a:lnTo>
                    <a:pt x="989" y="988"/>
                  </a:lnTo>
                  <a:lnTo>
                    <a:pt x="189" y="1396"/>
                  </a:lnTo>
                  <a:cubicBezTo>
                    <a:pt x="64" y="1458"/>
                    <a:pt x="1" y="1568"/>
                    <a:pt x="1" y="1693"/>
                  </a:cubicBezTo>
                  <a:cubicBezTo>
                    <a:pt x="1" y="1835"/>
                    <a:pt x="64" y="1944"/>
                    <a:pt x="189" y="2006"/>
                  </a:cubicBezTo>
                  <a:lnTo>
                    <a:pt x="989" y="2399"/>
                  </a:lnTo>
                  <a:lnTo>
                    <a:pt x="1396" y="3214"/>
                  </a:lnTo>
                  <a:cubicBezTo>
                    <a:pt x="1443" y="3323"/>
                    <a:pt x="1568" y="3402"/>
                    <a:pt x="1694" y="3402"/>
                  </a:cubicBezTo>
                  <a:cubicBezTo>
                    <a:pt x="1819" y="3402"/>
                    <a:pt x="1944" y="3323"/>
                    <a:pt x="1992" y="3214"/>
                  </a:cubicBezTo>
                  <a:lnTo>
                    <a:pt x="2399" y="2399"/>
                  </a:lnTo>
                  <a:lnTo>
                    <a:pt x="3198" y="2006"/>
                  </a:lnTo>
                  <a:cubicBezTo>
                    <a:pt x="3323" y="1944"/>
                    <a:pt x="3386" y="1835"/>
                    <a:pt x="3386" y="1693"/>
                  </a:cubicBezTo>
                  <a:cubicBezTo>
                    <a:pt x="3386" y="1568"/>
                    <a:pt x="3323" y="1458"/>
                    <a:pt x="3198" y="1396"/>
                  </a:cubicBezTo>
                  <a:lnTo>
                    <a:pt x="2399" y="988"/>
                  </a:lnTo>
                  <a:lnTo>
                    <a:pt x="1992" y="188"/>
                  </a:lnTo>
                  <a:cubicBezTo>
                    <a:pt x="1944" y="79"/>
                    <a:pt x="1819" y="0"/>
                    <a:pt x="1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1265682" y="1418056"/>
              <a:ext cx="109915" cy="109915"/>
            </a:xfrm>
            <a:custGeom>
              <a:avLst/>
              <a:gdLst/>
              <a:ahLst/>
              <a:cxnLst/>
              <a:rect l="l" t="t" r="r" b="b"/>
              <a:pathLst>
                <a:path w="4750" h="4750" extrusionOk="0">
                  <a:moveTo>
                    <a:pt x="2382" y="1411"/>
                  </a:moveTo>
                  <a:lnTo>
                    <a:pt x="2570" y="1975"/>
                  </a:lnTo>
                  <a:cubicBezTo>
                    <a:pt x="2602" y="2069"/>
                    <a:pt x="2681" y="2148"/>
                    <a:pt x="2790" y="2194"/>
                  </a:cubicBezTo>
                  <a:lnTo>
                    <a:pt x="3339" y="2382"/>
                  </a:lnTo>
                  <a:lnTo>
                    <a:pt x="2790" y="2570"/>
                  </a:lnTo>
                  <a:cubicBezTo>
                    <a:pt x="2681" y="2602"/>
                    <a:pt x="2602" y="2681"/>
                    <a:pt x="2570" y="2775"/>
                  </a:cubicBezTo>
                  <a:lnTo>
                    <a:pt x="2382" y="3339"/>
                  </a:lnTo>
                  <a:lnTo>
                    <a:pt x="2194" y="2775"/>
                  </a:lnTo>
                  <a:cubicBezTo>
                    <a:pt x="2163" y="2681"/>
                    <a:pt x="2085" y="2602"/>
                    <a:pt x="1975" y="2570"/>
                  </a:cubicBezTo>
                  <a:lnTo>
                    <a:pt x="1411" y="2382"/>
                  </a:lnTo>
                  <a:lnTo>
                    <a:pt x="1975" y="2194"/>
                  </a:lnTo>
                  <a:cubicBezTo>
                    <a:pt x="2085" y="2148"/>
                    <a:pt x="2163" y="2069"/>
                    <a:pt x="2194" y="1975"/>
                  </a:cubicBezTo>
                  <a:lnTo>
                    <a:pt x="2382" y="1411"/>
                  </a:lnTo>
                  <a:close/>
                  <a:moveTo>
                    <a:pt x="2382" y="0"/>
                  </a:moveTo>
                  <a:cubicBezTo>
                    <a:pt x="2242" y="0"/>
                    <a:pt x="2100" y="94"/>
                    <a:pt x="2054" y="236"/>
                  </a:cubicBezTo>
                  <a:lnTo>
                    <a:pt x="1599" y="1599"/>
                  </a:lnTo>
                  <a:lnTo>
                    <a:pt x="236" y="2054"/>
                  </a:lnTo>
                  <a:cubicBezTo>
                    <a:pt x="94" y="2100"/>
                    <a:pt x="0" y="2225"/>
                    <a:pt x="0" y="2382"/>
                  </a:cubicBezTo>
                  <a:cubicBezTo>
                    <a:pt x="0" y="2524"/>
                    <a:pt x="94" y="2649"/>
                    <a:pt x="236" y="2696"/>
                  </a:cubicBezTo>
                  <a:lnTo>
                    <a:pt x="1599" y="3151"/>
                  </a:lnTo>
                  <a:lnTo>
                    <a:pt x="2054" y="4514"/>
                  </a:lnTo>
                  <a:cubicBezTo>
                    <a:pt x="2100" y="4655"/>
                    <a:pt x="2242" y="4749"/>
                    <a:pt x="2382" y="4749"/>
                  </a:cubicBezTo>
                  <a:cubicBezTo>
                    <a:pt x="2524" y="4749"/>
                    <a:pt x="2649" y="4655"/>
                    <a:pt x="2696" y="4514"/>
                  </a:cubicBezTo>
                  <a:lnTo>
                    <a:pt x="3166" y="3151"/>
                  </a:lnTo>
                  <a:lnTo>
                    <a:pt x="4530" y="2696"/>
                  </a:lnTo>
                  <a:cubicBezTo>
                    <a:pt x="4670" y="2649"/>
                    <a:pt x="4749" y="2524"/>
                    <a:pt x="4749" y="2382"/>
                  </a:cubicBezTo>
                  <a:cubicBezTo>
                    <a:pt x="4749" y="2225"/>
                    <a:pt x="4670" y="2100"/>
                    <a:pt x="4530" y="2054"/>
                  </a:cubicBezTo>
                  <a:lnTo>
                    <a:pt x="3166" y="1599"/>
                  </a:lnTo>
                  <a:lnTo>
                    <a:pt x="2696" y="236"/>
                  </a:lnTo>
                  <a:cubicBezTo>
                    <a:pt x="2649" y="94"/>
                    <a:pt x="2524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1474567" y="1381773"/>
              <a:ext cx="15967" cy="15990"/>
            </a:xfrm>
            <a:custGeom>
              <a:avLst/>
              <a:gdLst/>
              <a:ahLst/>
              <a:cxnLst/>
              <a:rect l="l" t="t" r="r" b="b"/>
              <a:pathLst>
                <a:path w="690" h="691" extrusionOk="0">
                  <a:moveTo>
                    <a:pt x="345" y="1"/>
                  </a:moveTo>
                  <a:cubicBezTo>
                    <a:pt x="157" y="1"/>
                    <a:pt x="0" y="158"/>
                    <a:pt x="0" y="346"/>
                  </a:cubicBezTo>
                  <a:cubicBezTo>
                    <a:pt x="0" y="534"/>
                    <a:pt x="157" y="690"/>
                    <a:pt x="345" y="690"/>
                  </a:cubicBezTo>
                  <a:cubicBezTo>
                    <a:pt x="533" y="690"/>
                    <a:pt x="690" y="534"/>
                    <a:pt x="690" y="346"/>
                  </a:cubicBezTo>
                  <a:cubicBezTo>
                    <a:pt x="690" y="158"/>
                    <a:pt x="533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46"/>
          <p:cNvGrpSpPr/>
          <p:nvPr/>
        </p:nvGrpSpPr>
        <p:grpSpPr>
          <a:xfrm>
            <a:off x="1167800" y="2729503"/>
            <a:ext cx="465931" cy="465891"/>
            <a:chOff x="1265682" y="1969274"/>
            <a:chExt cx="402219" cy="402219"/>
          </a:xfrm>
        </p:grpSpPr>
        <p:sp>
          <p:nvSpPr>
            <p:cNvPr id="461" name="Google Shape;461;p46"/>
            <p:cNvSpPr/>
            <p:nvPr/>
          </p:nvSpPr>
          <p:spPr>
            <a:xfrm>
              <a:off x="1463691" y="1969274"/>
              <a:ext cx="204211" cy="402219"/>
            </a:xfrm>
            <a:custGeom>
              <a:avLst/>
              <a:gdLst/>
              <a:ahLst/>
              <a:cxnLst/>
              <a:rect l="l" t="t" r="r" b="b"/>
              <a:pathLst>
                <a:path w="8825" h="17382" extrusionOk="0">
                  <a:moveTo>
                    <a:pt x="4217" y="690"/>
                  </a:moveTo>
                  <a:cubicBezTo>
                    <a:pt x="6348" y="690"/>
                    <a:pt x="8150" y="2399"/>
                    <a:pt x="8150" y="4420"/>
                  </a:cubicBezTo>
                  <a:cubicBezTo>
                    <a:pt x="8150" y="6458"/>
                    <a:pt x="6488" y="8150"/>
                    <a:pt x="4420" y="8150"/>
                  </a:cubicBezTo>
                  <a:cubicBezTo>
                    <a:pt x="2336" y="8150"/>
                    <a:pt x="675" y="6458"/>
                    <a:pt x="675" y="4420"/>
                  </a:cubicBezTo>
                  <a:cubicBezTo>
                    <a:pt x="675" y="2289"/>
                    <a:pt x="2194" y="690"/>
                    <a:pt x="4217" y="690"/>
                  </a:cubicBezTo>
                  <a:close/>
                  <a:moveTo>
                    <a:pt x="5423" y="8714"/>
                  </a:moveTo>
                  <a:lnTo>
                    <a:pt x="5423" y="13652"/>
                  </a:lnTo>
                  <a:cubicBezTo>
                    <a:pt x="5423" y="13840"/>
                    <a:pt x="5579" y="13997"/>
                    <a:pt x="5767" y="13997"/>
                  </a:cubicBezTo>
                  <a:lnTo>
                    <a:pt x="6426" y="13997"/>
                  </a:lnTo>
                  <a:lnTo>
                    <a:pt x="4420" y="16504"/>
                  </a:lnTo>
                  <a:lnTo>
                    <a:pt x="2399" y="13997"/>
                  </a:lnTo>
                  <a:lnTo>
                    <a:pt x="3057" y="13997"/>
                  </a:lnTo>
                  <a:cubicBezTo>
                    <a:pt x="3245" y="13997"/>
                    <a:pt x="3402" y="13840"/>
                    <a:pt x="3402" y="13652"/>
                  </a:cubicBezTo>
                  <a:lnTo>
                    <a:pt x="3402" y="8714"/>
                  </a:lnTo>
                  <a:cubicBezTo>
                    <a:pt x="3730" y="8793"/>
                    <a:pt x="4060" y="8825"/>
                    <a:pt x="4420" y="8825"/>
                  </a:cubicBezTo>
                  <a:cubicBezTo>
                    <a:pt x="4764" y="8825"/>
                    <a:pt x="5094" y="8793"/>
                    <a:pt x="5423" y="8714"/>
                  </a:cubicBezTo>
                  <a:close/>
                  <a:moveTo>
                    <a:pt x="4217" y="1"/>
                  </a:moveTo>
                  <a:cubicBezTo>
                    <a:pt x="1787" y="1"/>
                    <a:pt x="0" y="1975"/>
                    <a:pt x="0" y="4420"/>
                  </a:cubicBezTo>
                  <a:cubicBezTo>
                    <a:pt x="0" y="6207"/>
                    <a:pt x="1082" y="7805"/>
                    <a:pt x="2712" y="8495"/>
                  </a:cubicBezTo>
                  <a:lnTo>
                    <a:pt x="2712" y="13307"/>
                  </a:lnTo>
                  <a:lnTo>
                    <a:pt x="1693" y="13307"/>
                  </a:lnTo>
                  <a:cubicBezTo>
                    <a:pt x="1567" y="13307"/>
                    <a:pt x="1442" y="13385"/>
                    <a:pt x="1395" y="13510"/>
                  </a:cubicBezTo>
                  <a:cubicBezTo>
                    <a:pt x="1333" y="13620"/>
                    <a:pt x="1348" y="13761"/>
                    <a:pt x="1427" y="13855"/>
                  </a:cubicBezTo>
                  <a:lnTo>
                    <a:pt x="4154" y="17256"/>
                  </a:lnTo>
                  <a:cubicBezTo>
                    <a:pt x="4217" y="17334"/>
                    <a:pt x="4311" y="17382"/>
                    <a:pt x="4420" y="17382"/>
                  </a:cubicBezTo>
                  <a:cubicBezTo>
                    <a:pt x="4514" y="17382"/>
                    <a:pt x="4608" y="17334"/>
                    <a:pt x="4670" y="17256"/>
                  </a:cubicBezTo>
                  <a:lnTo>
                    <a:pt x="7397" y="13855"/>
                  </a:lnTo>
                  <a:cubicBezTo>
                    <a:pt x="7476" y="13761"/>
                    <a:pt x="7491" y="13620"/>
                    <a:pt x="7429" y="13510"/>
                  </a:cubicBezTo>
                  <a:cubicBezTo>
                    <a:pt x="7382" y="13385"/>
                    <a:pt x="7257" y="13307"/>
                    <a:pt x="7132" y="13307"/>
                  </a:cubicBezTo>
                  <a:lnTo>
                    <a:pt x="6112" y="13307"/>
                  </a:lnTo>
                  <a:lnTo>
                    <a:pt x="6112" y="8495"/>
                  </a:lnTo>
                  <a:cubicBezTo>
                    <a:pt x="7742" y="7805"/>
                    <a:pt x="8824" y="6207"/>
                    <a:pt x="8824" y="4420"/>
                  </a:cubicBezTo>
                  <a:cubicBezTo>
                    <a:pt x="8824" y="1960"/>
                    <a:pt x="6614" y="1"/>
                    <a:pt x="4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6"/>
            <p:cNvSpPr/>
            <p:nvPr/>
          </p:nvSpPr>
          <p:spPr>
            <a:xfrm>
              <a:off x="1510827" y="2016434"/>
              <a:ext cx="93231" cy="110262"/>
            </a:xfrm>
            <a:custGeom>
              <a:avLst/>
              <a:gdLst/>
              <a:ahLst/>
              <a:cxnLst/>
              <a:rect l="l" t="t" r="r" b="b"/>
              <a:pathLst>
                <a:path w="4029" h="4765" extrusionOk="0">
                  <a:moveTo>
                    <a:pt x="2383" y="0"/>
                  </a:moveTo>
                  <a:cubicBezTo>
                    <a:pt x="1709" y="0"/>
                    <a:pt x="1114" y="549"/>
                    <a:pt x="832" y="1364"/>
                  </a:cubicBezTo>
                  <a:lnTo>
                    <a:pt x="345" y="1364"/>
                  </a:lnTo>
                  <a:cubicBezTo>
                    <a:pt x="157" y="1364"/>
                    <a:pt x="0" y="1521"/>
                    <a:pt x="0" y="1709"/>
                  </a:cubicBezTo>
                  <a:cubicBezTo>
                    <a:pt x="0" y="1897"/>
                    <a:pt x="157" y="2038"/>
                    <a:pt x="345" y="2038"/>
                  </a:cubicBezTo>
                  <a:lnTo>
                    <a:pt x="690" y="2038"/>
                  </a:lnTo>
                  <a:cubicBezTo>
                    <a:pt x="690" y="2148"/>
                    <a:pt x="675" y="2273"/>
                    <a:pt x="675" y="2382"/>
                  </a:cubicBezTo>
                  <a:cubicBezTo>
                    <a:pt x="675" y="2493"/>
                    <a:pt x="690" y="2602"/>
                    <a:pt x="690" y="2727"/>
                  </a:cubicBezTo>
                  <a:lnTo>
                    <a:pt x="345" y="2727"/>
                  </a:lnTo>
                  <a:cubicBezTo>
                    <a:pt x="157" y="2727"/>
                    <a:pt x="0" y="2869"/>
                    <a:pt x="0" y="3057"/>
                  </a:cubicBezTo>
                  <a:cubicBezTo>
                    <a:pt x="0" y="3245"/>
                    <a:pt x="157" y="3402"/>
                    <a:pt x="345" y="3402"/>
                  </a:cubicBezTo>
                  <a:lnTo>
                    <a:pt x="832" y="3402"/>
                  </a:lnTo>
                  <a:cubicBezTo>
                    <a:pt x="1114" y="4217"/>
                    <a:pt x="1709" y="4764"/>
                    <a:pt x="2383" y="4764"/>
                  </a:cubicBezTo>
                  <a:cubicBezTo>
                    <a:pt x="3104" y="4764"/>
                    <a:pt x="3762" y="4106"/>
                    <a:pt x="3981" y="3135"/>
                  </a:cubicBezTo>
                  <a:cubicBezTo>
                    <a:pt x="4029" y="2963"/>
                    <a:pt x="3918" y="2775"/>
                    <a:pt x="3730" y="2727"/>
                  </a:cubicBezTo>
                  <a:cubicBezTo>
                    <a:pt x="3706" y="2720"/>
                    <a:pt x="3681" y="2717"/>
                    <a:pt x="3656" y="2717"/>
                  </a:cubicBezTo>
                  <a:cubicBezTo>
                    <a:pt x="3508" y="2717"/>
                    <a:pt x="3364" y="2831"/>
                    <a:pt x="3323" y="2978"/>
                  </a:cubicBezTo>
                  <a:cubicBezTo>
                    <a:pt x="3166" y="3621"/>
                    <a:pt x="2775" y="4075"/>
                    <a:pt x="2383" y="4075"/>
                  </a:cubicBezTo>
                  <a:cubicBezTo>
                    <a:pt x="2069" y="4075"/>
                    <a:pt x="1756" y="3809"/>
                    <a:pt x="1568" y="3402"/>
                  </a:cubicBezTo>
                  <a:lnTo>
                    <a:pt x="2383" y="3402"/>
                  </a:lnTo>
                  <a:cubicBezTo>
                    <a:pt x="2556" y="3402"/>
                    <a:pt x="2712" y="3245"/>
                    <a:pt x="2712" y="3057"/>
                  </a:cubicBezTo>
                  <a:cubicBezTo>
                    <a:pt x="2712" y="2869"/>
                    <a:pt x="2556" y="2727"/>
                    <a:pt x="2383" y="2727"/>
                  </a:cubicBezTo>
                  <a:lnTo>
                    <a:pt x="1380" y="2727"/>
                  </a:lnTo>
                  <a:cubicBezTo>
                    <a:pt x="1365" y="2618"/>
                    <a:pt x="1365" y="2493"/>
                    <a:pt x="1365" y="2382"/>
                  </a:cubicBezTo>
                  <a:cubicBezTo>
                    <a:pt x="1365" y="2273"/>
                    <a:pt x="1365" y="2148"/>
                    <a:pt x="1380" y="2038"/>
                  </a:cubicBezTo>
                  <a:lnTo>
                    <a:pt x="2383" y="2038"/>
                  </a:lnTo>
                  <a:cubicBezTo>
                    <a:pt x="2556" y="2038"/>
                    <a:pt x="2712" y="1897"/>
                    <a:pt x="2712" y="1709"/>
                  </a:cubicBezTo>
                  <a:cubicBezTo>
                    <a:pt x="2712" y="1521"/>
                    <a:pt x="2556" y="1364"/>
                    <a:pt x="2383" y="1364"/>
                  </a:cubicBezTo>
                  <a:lnTo>
                    <a:pt x="1568" y="1364"/>
                  </a:lnTo>
                  <a:cubicBezTo>
                    <a:pt x="1756" y="957"/>
                    <a:pt x="2069" y="690"/>
                    <a:pt x="2383" y="690"/>
                  </a:cubicBezTo>
                  <a:cubicBezTo>
                    <a:pt x="2775" y="690"/>
                    <a:pt x="3166" y="1129"/>
                    <a:pt x="3323" y="1787"/>
                  </a:cubicBezTo>
                  <a:cubicBezTo>
                    <a:pt x="3365" y="1940"/>
                    <a:pt x="3517" y="2043"/>
                    <a:pt x="3671" y="2043"/>
                  </a:cubicBezTo>
                  <a:cubicBezTo>
                    <a:pt x="3691" y="2043"/>
                    <a:pt x="3711" y="2041"/>
                    <a:pt x="3730" y="2038"/>
                  </a:cubicBezTo>
                  <a:cubicBezTo>
                    <a:pt x="3918" y="1991"/>
                    <a:pt x="4029" y="1803"/>
                    <a:pt x="3981" y="1630"/>
                  </a:cubicBezTo>
                  <a:cubicBezTo>
                    <a:pt x="3762" y="658"/>
                    <a:pt x="3104" y="0"/>
                    <a:pt x="2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1328045" y="2214443"/>
              <a:ext cx="79093" cy="109915"/>
            </a:xfrm>
            <a:custGeom>
              <a:avLst/>
              <a:gdLst/>
              <a:ahLst/>
              <a:cxnLst/>
              <a:rect l="l" t="t" r="r" b="b"/>
              <a:pathLst>
                <a:path w="3418" h="4750" extrusionOk="0">
                  <a:moveTo>
                    <a:pt x="1725" y="0"/>
                  </a:moveTo>
                  <a:cubicBezTo>
                    <a:pt x="784" y="0"/>
                    <a:pt x="32" y="769"/>
                    <a:pt x="32" y="1693"/>
                  </a:cubicBezTo>
                  <a:cubicBezTo>
                    <a:pt x="32" y="2069"/>
                    <a:pt x="142" y="2430"/>
                    <a:pt x="362" y="2712"/>
                  </a:cubicBezTo>
                  <a:cubicBezTo>
                    <a:pt x="174" y="2712"/>
                    <a:pt x="32" y="2869"/>
                    <a:pt x="32" y="3057"/>
                  </a:cubicBezTo>
                  <a:cubicBezTo>
                    <a:pt x="32" y="3245"/>
                    <a:pt x="174" y="3402"/>
                    <a:pt x="362" y="3402"/>
                  </a:cubicBezTo>
                  <a:lnTo>
                    <a:pt x="816" y="3402"/>
                  </a:lnTo>
                  <a:cubicBezTo>
                    <a:pt x="801" y="3464"/>
                    <a:pt x="769" y="3527"/>
                    <a:pt x="722" y="3573"/>
                  </a:cubicBezTo>
                  <a:lnTo>
                    <a:pt x="126" y="4169"/>
                  </a:lnTo>
                  <a:cubicBezTo>
                    <a:pt x="32" y="4263"/>
                    <a:pt x="1" y="4420"/>
                    <a:pt x="48" y="4545"/>
                  </a:cubicBezTo>
                  <a:cubicBezTo>
                    <a:pt x="111" y="4670"/>
                    <a:pt x="220" y="4749"/>
                    <a:pt x="362" y="4749"/>
                  </a:cubicBezTo>
                  <a:lnTo>
                    <a:pt x="3072" y="4749"/>
                  </a:lnTo>
                  <a:cubicBezTo>
                    <a:pt x="3260" y="4749"/>
                    <a:pt x="3417" y="4608"/>
                    <a:pt x="3417" y="4420"/>
                  </a:cubicBezTo>
                  <a:cubicBezTo>
                    <a:pt x="3417" y="4232"/>
                    <a:pt x="3260" y="4075"/>
                    <a:pt x="3072" y="4075"/>
                  </a:cubicBezTo>
                  <a:lnTo>
                    <a:pt x="1177" y="4075"/>
                  </a:lnTo>
                  <a:lnTo>
                    <a:pt x="1192" y="4060"/>
                  </a:lnTo>
                  <a:cubicBezTo>
                    <a:pt x="1380" y="3872"/>
                    <a:pt x="1490" y="3636"/>
                    <a:pt x="1505" y="3402"/>
                  </a:cubicBezTo>
                  <a:lnTo>
                    <a:pt x="2399" y="3402"/>
                  </a:lnTo>
                  <a:cubicBezTo>
                    <a:pt x="2587" y="3402"/>
                    <a:pt x="2744" y="3245"/>
                    <a:pt x="2744" y="3057"/>
                  </a:cubicBezTo>
                  <a:cubicBezTo>
                    <a:pt x="2744" y="2869"/>
                    <a:pt x="2587" y="2712"/>
                    <a:pt x="2399" y="2712"/>
                  </a:cubicBezTo>
                  <a:lnTo>
                    <a:pt x="1317" y="2712"/>
                  </a:lnTo>
                  <a:cubicBezTo>
                    <a:pt x="1254" y="2649"/>
                    <a:pt x="1192" y="2570"/>
                    <a:pt x="1114" y="2524"/>
                  </a:cubicBezTo>
                  <a:cubicBezTo>
                    <a:pt x="863" y="2336"/>
                    <a:pt x="707" y="2022"/>
                    <a:pt x="707" y="1693"/>
                  </a:cubicBezTo>
                  <a:cubicBezTo>
                    <a:pt x="707" y="1145"/>
                    <a:pt x="1160" y="675"/>
                    <a:pt x="1725" y="675"/>
                  </a:cubicBezTo>
                  <a:cubicBezTo>
                    <a:pt x="2289" y="675"/>
                    <a:pt x="2744" y="1145"/>
                    <a:pt x="2744" y="1693"/>
                  </a:cubicBezTo>
                  <a:cubicBezTo>
                    <a:pt x="2744" y="1881"/>
                    <a:pt x="2884" y="2038"/>
                    <a:pt x="3072" y="2038"/>
                  </a:cubicBezTo>
                  <a:cubicBezTo>
                    <a:pt x="3260" y="2038"/>
                    <a:pt x="3417" y="1881"/>
                    <a:pt x="3417" y="1693"/>
                  </a:cubicBezTo>
                  <a:cubicBezTo>
                    <a:pt x="3417" y="769"/>
                    <a:pt x="2665" y="0"/>
                    <a:pt x="1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1426690" y="2328314"/>
              <a:ext cx="15990" cy="15619"/>
            </a:xfrm>
            <a:custGeom>
              <a:avLst/>
              <a:gdLst/>
              <a:ahLst/>
              <a:cxnLst/>
              <a:rect l="l" t="t" r="r" b="b"/>
              <a:pathLst>
                <a:path w="691" h="675" extrusionOk="0">
                  <a:moveTo>
                    <a:pt x="345" y="0"/>
                  </a:moveTo>
                  <a:cubicBezTo>
                    <a:pt x="157" y="0"/>
                    <a:pt x="0" y="157"/>
                    <a:pt x="0" y="345"/>
                  </a:cubicBezTo>
                  <a:cubicBezTo>
                    <a:pt x="0" y="533"/>
                    <a:pt x="157" y="675"/>
                    <a:pt x="345" y="675"/>
                  </a:cubicBezTo>
                  <a:cubicBezTo>
                    <a:pt x="533" y="675"/>
                    <a:pt x="690" y="533"/>
                    <a:pt x="690" y="345"/>
                  </a:cubicBezTo>
                  <a:cubicBezTo>
                    <a:pt x="690" y="157"/>
                    <a:pt x="533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1265682" y="1969274"/>
              <a:ext cx="204210" cy="402219"/>
            </a:xfrm>
            <a:custGeom>
              <a:avLst/>
              <a:gdLst/>
              <a:ahLst/>
              <a:cxnLst/>
              <a:rect l="l" t="t" r="r" b="b"/>
              <a:pathLst>
                <a:path w="8825" h="17382" extrusionOk="0">
                  <a:moveTo>
                    <a:pt x="4420" y="895"/>
                  </a:moveTo>
                  <a:lnTo>
                    <a:pt x="6426" y="3402"/>
                  </a:lnTo>
                  <a:lnTo>
                    <a:pt x="5767" y="3402"/>
                  </a:lnTo>
                  <a:cubicBezTo>
                    <a:pt x="5579" y="3402"/>
                    <a:pt x="5439" y="3559"/>
                    <a:pt x="5439" y="3747"/>
                  </a:cubicBezTo>
                  <a:lnTo>
                    <a:pt x="5439" y="8683"/>
                  </a:lnTo>
                  <a:cubicBezTo>
                    <a:pt x="5109" y="8605"/>
                    <a:pt x="4764" y="8558"/>
                    <a:pt x="4420" y="8558"/>
                  </a:cubicBezTo>
                  <a:cubicBezTo>
                    <a:pt x="4075" y="8558"/>
                    <a:pt x="3730" y="8605"/>
                    <a:pt x="3402" y="8683"/>
                  </a:cubicBezTo>
                  <a:lnTo>
                    <a:pt x="3402" y="3747"/>
                  </a:lnTo>
                  <a:cubicBezTo>
                    <a:pt x="3402" y="3559"/>
                    <a:pt x="3245" y="3402"/>
                    <a:pt x="3057" y="3402"/>
                  </a:cubicBezTo>
                  <a:lnTo>
                    <a:pt x="2414" y="3402"/>
                  </a:lnTo>
                  <a:lnTo>
                    <a:pt x="4420" y="895"/>
                  </a:lnTo>
                  <a:close/>
                  <a:moveTo>
                    <a:pt x="4420" y="1"/>
                  </a:moveTo>
                  <a:cubicBezTo>
                    <a:pt x="4310" y="1"/>
                    <a:pt x="4216" y="48"/>
                    <a:pt x="4154" y="142"/>
                  </a:cubicBezTo>
                  <a:lnTo>
                    <a:pt x="1442" y="3528"/>
                  </a:lnTo>
                  <a:cubicBezTo>
                    <a:pt x="1348" y="3637"/>
                    <a:pt x="1333" y="3778"/>
                    <a:pt x="1395" y="3887"/>
                  </a:cubicBezTo>
                  <a:cubicBezTo>
                    <a:pt x="1458" y="4013"/>
                    <a:pt x="1567" y="4076"/>
                    <a:pt x="1709" y="4076"/>
                  </a:cubicBezTo>
                  <a:lnTo>
                    <a:pt x="2727" y="4076"/>
                  </a:lnTo>
                  <a:lnTo>
                    <a:pt x="2727" y="8903"/>
                  </a:lnTo>
                  <a:cubicBezTo>
                    <a:pt x="1082" y="9577"/>
                    <a:pt x="0" y="11191"/>
                    <a:pt x="0" y="12977"/>
                  </a:cubicBezTo>
                  <a:cubicBezTo>
                    <a:pt x="0" y="15407"/>
                    <a:pt x="1991" y="17382"/>
                    <a:pt x="4420" y="17382"/>
                  </a:cubicBezTo>
                  <a:cubicBezTo>
                    <a:pt x="5031" y="17382"/>
                    <a:pt x="5611" y="17256"/>
                    <a:pt x="6175" y="17021"/>
                  </a:cubicBezTo>
                  <a:cubicBezTo>
                    <a:pt x="6348" y="16943"/>
                    <a:pt x="6426" y="16755"/>
                    <a:pt x="6348" y="16582"/>
                  </a:cubicBezTo>
                  <a:cubicBezTo>
                    <a:pt x="6287" y="16450"/>
                    <a:pt x="6153" y="16372"/>
                    <a:pt x="6015" y="16372"/>
                  </a:cubicBezTo>
                  <a:cubicBezTo>
                    <a:pt x="5974" y="16372"/>
                    <a:pt x="5933" y="16379"/>
                    <a:pt x="5893" y="16394"/>
                  </a:cubicBezTo>
                  <a:cubicBezTo>
                    <a:pt x="5439" y="16598"/>
                    <a:pt x="4937" y="16707"/>
                    <a:pt x="4420" y="16707"/>
                  </a:cubicBezTo>
                  <a:cubicBezTo>
                    <a:pt x="2351" y="16707"/>
                    <a:pt x="690" y="15031"/>
                    <a:pt x="690" y="12977"/>
                  </a:cubicBezTo>
                  <a:cubicBezTo>
                    <a:pt x="690" y="10940"/>
                    <a:pt x="2336" y="9232"/>
                    <a:pt x="4420" y="9232"/>
                  </a:cubicBezTo>
                  <a:cubicBezTo>
                    <a:pt x="6505" y="9232"/>
                    <a:pt x="8150" y="10925"/>
                    <a:pt x="8150" y="12977"/>
                  </a:cubicBezTo>
                  <a:cubicBezTo>
                    <a:pt x="8150" y="13495"/>
                    <a:pt x="8040" y="13980"/>
                    <a:pt x="7836" y="14450"/>
                  </a:cubicBezTo>
                  <a:cubicBezTo>
                    <a:pt x="7773" y="14624"/>
                    <a:pt x="7852" y="14827"/>
                    <a:pt x="8024" y="14906"/>
                  </a:cubicBezTo>
                  <a:cubicBezTo>
                    <a:pt x="8070" y="14926"/>
                    <a:pt x="8116" y="14936"/>
                    <a:pt x="8162" y="14936"/>
                  </a:cubicBezTo>
                  <a:cubicBezTo>
                    <a:pt x="8289" y="14936"/>
                    <a:pt x="8406" y="14860"/>
                    <a:pt x="8463" y="14733"/>
                  </a:cubicBezTo>
                  <a:cubicBezTo>
                    <a:pt x="8714" y="14168"/>
                    <a:pt x="8824" y="13589"/>
                    <a:pt x="8824" y="12977"/>
                  </a:cubicBezTo>
                  <a:cubicBezTo>
                    <a:pt x="8824" y="11191"/>
                    <a:pt x="7742" y="9577"/>
                    <a:pt x="6112" y="8903"/>
                  </a:cubicBezTo>
                  <a:lnTo>
                    <a:pt x="6112" y="4076"/>
                  </a:lnTo>
                  <a:lnTo>
                    <a:pt x="7131" y="4076"/>
                  </a:lnTo>
                  <a:cubicBezTo>
                    <a:pt x="7257" y="4076"/>
                    <a:pt x="7382" y="4013"/>
                    <a:pt x="7445" y="3887"/>
                  </a:cubicBezTo>
                  <a:cubicBezTo>
                    <a:pt x="7491" y="3778"/>
                    <a:pt x="7476" y="3637"/>
                    <a:pt x="7397" y="3528"/>
                  </a:cubicBezTo>
                  <a:lnTo>
                    <a:pt x="4687" y="142"/>
                  </a:lnTo>
                  <a:cubicBezTo>
                    <a:pt x="4624" y="48"/>
                    <a:pt x="4514" y="1"/>
                    <a:pt x="4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46"/>
          <p:cNvGrpSpPr/>
          <p:nvPr/>
        </p:nvGrpSpPr>
        <p:grpSpPr>
          <a:xfrm>
            <a:off x="1167800" y="3841759"/>
            <a:ext cx="465931" cy="465864"/>
            <a:chOff x="1265682" y="2655792"/>
            <a:chExt cx="402219" cy="402196"/>
          </a:xfrm>
        </p:grpSpPr>
        <p:sp>
          <p:nvSpPr>
            <p:cNvPr id="467" name="Google Shape;467;p46"/>
            <p:cNvSpPr/>
            <p:nvPr/>
          </p:nvSpPr>
          <p:spPr>
            <a:xfrm>
              <a:off x="1312818" y="2817540"/>
              <a:ext cx="78722" cy="78699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709" y="690"/>
                  </a:moveTo>
                  <a:cubicBezTo>
                    <a:pt x="2257" y="690"/>
                    <a:pt x="2712" y="1144"/>
                    <a:pt x="2712" y="1708"/>
                  </a:cubicBezTo>
                  <a:cubicBezTo>
                    <a:pt x="2712" y="2272"/>
                    <a:pt x="2257" y="2728"/>
                    <a:pt x="1709" y="2728"/>
                  </a:cubicBezTo>
                  <a:cubicBezTo>
                    <a:pt x="1145" y="2728"/>
                    <a:pt x="690" y="2272"/>
                    <a:pt x="690" y="1708"/>
                  </a:cubicBezTo>
                  <a:cubicBezTo>
                    <a:pt x="690" y="1144"/>
                    <a:pt x="1145" y="690"/>
                    <a:pt x="1709" y="690"/>
                  </a:cubicBezTo>
                  <a:close/>
                  <a:moveTo>
                    <a:pt x="1709" y="1"/>
                  </a:moveTo>
                  <a:cubicBezTo>
                    <a:pt x="769" y="1"/>
                    <a:pt x="0" y="768"/>
                    <a:pt x="0" y="1708"/>
                  </a:cubicBezTo>
                  <a:cubicBezTo>
                    <a:pt x="0" y="2634"/>
                    <a:pt x="769" y="3401"/>
                    <a:pt x="1709" y="3401"/>
                  </a:cubicBezTo>
                  <a:cubicBezTo>
                    <a:pt x="2633" y="3401"/>
                    <a:pt x="3402" y="2634"/>
                    <a:pt x="3402" y="1708"/>
                  </a:cubicBezTo>
                  <a:cubicBezTo>
                    <a:pt x="3402" y="768"/>
                    <a:pt x="2633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1557964" y="2702951"/>
              <a:ext cx="31216" cy="15967"/>
            </a:xfrm>
            <a:custGeom>
              <a:avLst/>
              <a:gdLst/>
              <a:ahLst/>
              <a:cxnLst/>
              <a:rect l="l" t="t" r="r" b="b"/>
              <a:pathLst>
                <a:path w="1349" h="690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90"/>
                    <a:pt x="346" y="690"/>
                  </a:cubicBezTo>
                  <a:lnTo>
                    <a:pt x="1020" y="690"/>
                  </a:lnTo>
                  <a:cubicBezTo>
                    <a:pt x="1208" y="690"/>
                    <a:pt x="1349" y="533"/>
                    <a:pt x="1349" y="345"/>
                  </a:cubicBezTo>
                  <a:cubicBezTo>
                    <a:pt x="1349" y="157"/>
                    <a:pt x="1208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1557964" y="2734491"/>
              <a:ext cx="78375" cy="15619"/>
            </a:xfrm>
            <a:custGeom>
              <a:avLst/>
              <a:gdLst/>
              <a:ahLst/>
              <a:cxnLst/>
              <a:rect l="l" t="t" r="r" b="b"/>
              <a:pathLst>
                <a:path w="3387" h="675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75"/>
                    <a:pt x="346" y="675"/>
                  </a:cubicBezTo>
                  <a:lnTo>
                    <a:pt x="3058" y="675"/>
                  </a:lnTo>
                  <a:cubicBezTo>
                    <a:pt x="3246" y="675"/>
                    <a:pt x="3386" y="533"/>
                    <a:pt x="3386" y="345"/>
                  </a:cubicBezTo>
                  <a:cubicBezTo>
                    <a:pt x="3386" y="157"/>
                    <a:pt x="3246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1265682" y="2655792"/>
              <a:ext cx="402219" cy="402196"/>
            </a:xfrm>
            <a:custGeom>
              <a:avLst/>
              <a:gdLst/>
              <a:ahLst/>
              <a:cxnLst/>
              <a:rect l="l" t="t" r="r" b="b"/>
              <a:pathLst>
                <a:path w="17382" h="17381" extrusionOk="0">
                  <a:moveTo>
                    <a:pt x="15344" y="1161"/>
                  </a:moveTo>
                  <a:lnTo>
                    <a:pt x="16221" y="2038"/>
                  </a:lnTo>
                  <a:lnTo>
                    <a:pt x="15344" y="2038"/>
                  </a:lnTo>
                  <a:lnTo>
                    <a:pt x="15344" y="1161"/>
                  </a:lnTo>
                  <a:close/>
                  <a:moveTo>
                    <a:pt x="14669" y="690"/>
                  </a:moveTo>
                  <a:lnTo>
                    <a:pt x="14669" y="2383"/>
                  </a:lnTo>
                  <a:cubicBezTo>
                    <a:pt x="14669" y="2571"/>
                    <a:pt x="14811" y="2728"/>
                    <a:pt x="14999" y="2728"/>
                  </a:cubicBezTo>
                  <a:lnTo>
                    <a:pt x="16707" y="2728"/>
                  </a:lnTo>
                  <a:lnTo>
                    <a:pt x="16707" y="7680"/>
                  </a:lnTo>
                  <a:lnTo>
                    <a:pt x="11959" y="7680"/>
                  </a:lnTo>
                  <a:lnTo>
                    <a:pt x="11959" y="690"/>
                  </a:lnTo>
                  <a:close/>
                  <a:moveTo>
                    <a:pt x="15344" y="10188"/>
                  </a:moveTo>
                  <a:lnTo>
                    <a:pt x="16221" y="11065"/>
                  </a:lnTo>
                  <a:lnTo>
                    <a:pt x="15344" y="11065"/>
                  </a:lnTo>
                  <a:lnTo>
                    <a:pt x="15344" y="10188"/>
                  </a:lnTo>
                  <a:close/>
                  <a:moveTo>
                    <a:pt x="4075" y="5643"/>
                  </a:moveTo>
                  <a:lnTo>
                    <a:pt x="4075" y="6082"/>
                  </a:lnTo>
                  <a:cubicBezTo>
                    <a:pt x="4075" y="6222"/>
                    <a:pt x="4185" y="6364"/>
                    <a:pt x="4326" y="6410"/>
                  </a:cubicBezTo>
                  <a:cubicBezTo>
                    <a:pt x="4545" y="6458"/>
                    <a:pt x="4749" y="6535"/>
                    <a:pt x="4937" y="6661"/>
                  </a:cubicBezTo>
                  <a:cubicBezTo>
                    <a:pt x="4991" y="6691"/>
                    <a:pt x="5046" y="6705"/>
                    <a:pt x="5100" y="6705"/>
                  </a:cubicBezTo>
                  <a:cubicBezTo>
                    <a:pt x="5190" y="6705"/>
                    <a:pt x="5276" y="6667"/>
                    <a:pt x="5345" y="6598"/>
                  </a:cubicBezTo>
                  <a:lnTo>
                    <a:pt x="5658" y="6301"/>
                  </a:lnTo>
                  <a:lnTo>
                    <a:pt x="6144" y="6771"/>
                  </a:lnTo>
                  <a:lnTo>
                    <a:pt x="5830" y="7085"/>
                  </a:lnTo>
                  <a:cubicBezTo>
                    <a:pt x="5721" y="7194"/>
                    <a:pt x="5705" y="7367"/>
                    <a:pt x="5784" y="7492"/>
                  </a:cubicBezTo>
                  <a:cubicBezTo>
                    <a:pt x="5893" y="7680"/>
                    <a:pt x="5972" y="7883"/>
                    <a:pt x="6034" y="8103"/>
                  </a:cubicBezTo>
                  <a:cubicBezTo>
                    <a:pt x="6066" y="8244"/>
                    <a:pt x="6206" y="8353"/>
                    <a:pt x="6363" y="8353"/>
                  </a:cubicBezTo>
                  <a:lnTo>
                    <a:pt x="6787" y="8353"/>
                  </a:lnTo>
                  <a:lnTo>
                    <a:pt x="6787" y="9028"/>
                  </a:lnTo>
                  <a:lnTo>
                    <a:pt x="6363" y="9028"/>
                  </a:lnTo>
                  <a:cubicBezTo>
                    <a:pt x="6206" y="9028"/>
                    <a:pt x="6066" y="9137"/>
                    <a:pt x="6034" y="9294"/>
                  </a:cubicBezTo>
                  <a:cubicBezTo>
                    <a:pt x="5972" y="9498"/>
                    <a:pt x="5893" y="9701"/>
                    <a:pt x="5784" y="9889"/>
                  </a:cubicBezTo>
                  <a:cubicBezTo>
                    <a:pt x="5705" y="10031"/>
                    <a:pt x="5721" y="10203"/>
                    <a:pt x="5830" y="10313"/>
                  </a:cubicBezTo>
                  <a:lnTo>
                    <a:pt x="6144" y="10610"/>
                  </a:lnTo>
                  <a:lnTo>
                    <a:pt x="5658" y="11097"/>
                  </a:lnTo>
                  <a:lnTo>
                    <a:pt x="5345" y="10783"/>
                  </a:lnTo>
                  <a:cubicBezTo>
                    <a:pt x="5280" y="10719"/>
                    <a:pt x="5200" y="10687"/>
                    <a:pt x="5117" y="10687"/>
                  </a:cubicBezTo>
                  <a:cubicBezTo>
                    <a:pt x="5057" y="10687"/>
                    <a:pt x="4996" y="10703"/>
                    <a:pt x="4937" y="10736"/>
                  </a:cubicBezTo>
                  <a:cubicBezTo>
                    <a:pt x="4749" y="10846"/>
                    <a:pt x="4545" y="10924"/>
                    <a:pt x="4326" y="10986"/>
                  </a:cubicBezTo>
                  <a:cubicBezTo>
                    <a:pt x="4185" y="11018"/>
                    <a:pt x="4075" y="11159"/>
                    <a:pt x="4075" y="11316"/>
                  </a:cubicBezTo>
                  <a:lnTo>
                    <a:pt x="4075" y="11755"/>
                  </a:lnTo>
                  <a:lnTo>
                    <a:pt x="3402" y="11755"/>
                  </a:lnTo>
                  <a:lnTo>
                    <a:pt x="3402" y="11316"/>
                  </a:lnTo>
                  <a:cubicBezTo>
                    <a:pt x="3402" y="11159"/>
                    <a:pt x="3291" y="11018"/>
                    <a:pt x="3151" y="10986"/>
                  </a:cubicBezTo>
                  <a:cubicBezTo>
                    <a:pt x="2931" y="10924"/>
                    <a:pt x="2727" y="10846"/>
                    <a:pt x="2539" y="10736"/>
                  </a:cubicBezTo>
                  <a:cubicBezTo>
                    <a:pt x="2487" y="10703"/>
                    <a:pt x="2426" y="10687"/>
                    <a:pt x="2366" y="10687"/>
                  </a:cubicBezTo>
                  <a:cubicBezTo>
                    <a:pt x="2281" y="10687"/>
                    <a:pt x="2196" y="10719"/>
                    <a:pt x="2131" y="10783"/>
                  </a:cubicBezTo>
                  <a:lnTo>
                    <a:pt x="1818" y="11097"/>
                  </a:lnTo>
                  <a:lnTo>
                    <a:pt x="1333" y="10610"/>
                  </a:lnTo>
                  <a:lnTo>
                    <a:pt x="1646" y="10313"/>
                  </a:lnTo>
                  <a:cubicBezTo>
                    <a:pt x="1755" y="10203"/>
                    <a:pt x="1772" y="10031"/>
                    <a:pt x="1693" y="9889"/>
                  </a:cubicBezTo>
                  <a:cubicBezTo>
                    <a:pt x="1584" y="9701"/>
                    <a:pt x="1505" y="9498"/>
                    <a:pt x="1442" y="9294"/>
                  </a:cubicBezTo>
                  <a:cubicBezTo>
                    <a:pt x="1411" y="9137"/>
                    <a:pt x="1270" y="9028"/>
                    <a:pt x="1113" y="9028"/>
                  </a:cubicBezTo>
                  <a:lnTo>
                    <a:pt x="690" y="9028"/>
                  </a:lnTo>
                  <a:lnTo>
                    <a:pt x="690" y="8353"/>
                  </a:lnTo>
                  <a:lnTo>
                    <a:pt x="1113" y="8353"/>
                  </a:lnTo>
                  <a:cubicBezTo>
                    <a:pt x="1270" y="8353"/>
                    <a:pt x="1411" y="8244"/>
                    <a:pt x="1442" y="8103"/>
                  </a:cubicBezTo>
                  <a:cubicBezTo>
                    <a:pt x="1505" y="7883"/>
                    <a:pt x="1584" y="7680"/>
                    <a:pt x="1693" y="7492"/>
                  </a:cubicBezTo>
                  <a:cubicBezTo>
                    <a:pt x="1772" y="7367"/>
                    <a:pt x="1755" y="7194"/>
                    <a:pt x="1646" y="7085"/>
                  </a:cubicBezTo>
                  <a:lnTo>
                    <a:pt x="1333" y="6771"/>
                  </a:lnTo>
                  <a:lnTo>
                    <a:pt x="1818" y="6301"/>
                  </a:lnTo>
                  <a:lnTo>
                    <a:pt x="2131" y="6598"/>
                  </a:lnTo>
                  <a:cubicBezTo>
                    <a:pt x="2200" y="6667"/>
                    <a:pt x="2292" y="6705"/>
                    <a:pt x="2383" y="6705"/>
                  </a:cubicBezTo>
                  <a:cubicBezTo>
                    <a:pt x="2437" y="6705"/>
                    <a:pt x="2491" y="6691"/>
                    <a:pt x="2539" y="6661"/>
                  </a:cubicBezTo>
                  <a:cubicBezTo>
                    <a:pt x="2727" y="6535"/>
                    <a:pt x="2931" y="6458"/>
                    <a:pt x="3151" y="6410"/>
                  </a:cubicBezTo>
                  <a:cubicBezTo>
                    <a:pt x="3291" y="6364"/>
                    <a:pt x="3402" y="6222"/>
                    <a:pt x="3402" y="6082"/>
                  </a:cubicBezTo>
                  <a:lnTo>
                    <a:pt x="3402" y="5643"/>
                  </a:lnTo>
                  <a:close/>
                  <a:moveTo>
                    <a:pt x="11614" y="1"/>
                  </a:moveTo>
                  <a:cubicBezTo>
                    <a:pt x="11426" y="1"/>
                    <a:pt x="11269" y="158"/>
                    <a:pt x="11269" y="346"/>
                  </a:cubicBezTo>
                  <a:lnTo>
                    <a:pt x="11269" y="4076"/>
                  </a:lnTo>
                  <a:lnTo>
                    <a:pt x="9372" y="4076"/>
                  </a:lnTo>
                  <a:cubicBezTo>
                    <a:pt x="9184" y="4076"/>
                    <a:pt x="9027" y="4232"/>
                    <a:pt x="9027" y="4420"/>
                  </a:cubicBezTo>
                  <a:lnTo>
                    <a:pt x="9027" y="8353"/>
                  </a:lnTo>
                  <a:lnTo>
                    <a:pt x="7476" y="8353"/>
                  </a:lnTo>
                  <a:lnTo>
                    <a:pt x="7476" y="8009"/>
                  </a:lnTo>
                  <a:cubicBezTo>
                    <a:pt x="7476" y="7821"/>
                    <a:pt x="7320" y="7680"/>
                    <a:pt x="7131" y="7680"/>
                  </a:cubicBezTo>
                  <a:lnTo>
                    <a:pt x="6614" y="7680"/>
                  </a:lnTo>
                  <a:cubicBezTo>
                    <a:pt x="6567" y="7570"/>
                    <a:pt x="6536" y="7476"/>
                    <a:pt x="6488" y="7382"/>
                  </a:cubicBezTo>
                  <a:lnTo>
                    <a:pt x="6864" y="7022"/>
                  </a:lnTo>
                  <a:cubicBezTo>
                    <a:pt x="6990" y="6880"/>
                    <a:pt x="6990" y="6661"/>
                    <a:pt x="6864" y="6535"/>
                  </a:cubicBezTo>
                  <a:lnTo>
                    <a:pt x="5893" y="5580"/>
                  </a:lnTo>
                  <a:cubicBezTo>
                    <a:pt x="5830" y="5509"/>
                    <a:pt x="5744" y="5474"/>
                    <a:pt x="5658" y="5474"/>
                  </a:cubicBezTo>
                  <a:cubicBezTo>
                    <a:pt x="5571" y="5474"/>
                    <a:pt x="5485" y="5509"/>
                    <a:pt x="5423" y="5580"/>
                  </a:cubicBezTo>
                  <a:lnTo>
                    <a:pt x="5046" y="5940"/>
                  </a:lnTo>
                  <a:cubicBezTo>
                    <a:pt x="4952" y="5894"/>
                    <a:pt x="4858" y="5862"/>
                    <a:pt x="4749" y="5831"/>
                  </a:cubicBezTo>
                  <a:lnTo>
                    <a:pt x="4749" y="5298"/>
                  </a:lnTo>
                  <a:cubicBezTo>
                    <a:pt x="4749" y="5110"/>
                    <a:pt x="4608" y="4968"/>
                    <a:pt x="4420" y="4968"/>
                  </a:cubicBezTo>
                  <a:lnTo>
                    <a:pt x="3057" y="4968"/>
                  </a:lnTo>
                  <a:cubicBezTo>
                    <a:pt x="2869" y="4968"/>
                    <a:pt x="2727" y="5110"/>
                    <a:pt x="2727" y="5298"/>
                  </a:cubicBezTo>
                  <a:lnTo>
                    <a:pt x="2727" y="5831"/>
                  </a:lnTo>
                  <a:cubicBezTo>
                    <a:pt x="2618" y="5862"/>
                    <a:pt x="2524" y="5894"/>
                    <a:pt x="2430" y="5940"/>
                  </a:cubicBezTo>
                  <a:lnTo>
                    <a:pt x="2054" y="5580"/>
                  </a:lnTo>
                  <a:cubicBezTo>
                    <a:pt x="1991" y="5509"/>
                    <a:pt x="1905" y="5474"/>
                    <a:pt x="1819" y="5474"/>
                  </a:cubicBezTo>
                  <a:cubicBezTo>
                    <a:pt x="1732" y="5474"/>
                    <a:pt x="1646" y="5509"/>
                    <a:pt x="1584" y="5580"/>
                  </a:cubicBezTo>
                  <a:lnTo>
                    <a:pt x="612" y="6535"/>
                  </a:lnTo>
                  <a:cubicBezTo>
                    <a:pt x="486" y="6661"/>
                    <a:pt x="486" y="6880"/>
                    <a:pt x="612" y="7022"/>
                  </a:cubicBezTo>
                  <a:lnTo>
                    <a:pt x="988" y="7382"/>
                  </a:lnTo>
                  <a:cubicBezTo>
                    <a:pt x="940" y="7476"/>
                    <a:pt x="909" y="7570"/>
                    <a:pt x="863" y="7680"/>
                  </a:cubicBezTo>
                  <a:lnTo>
                    <a:pt x="345" y="7680"/>
                  </a:lnTo>
                  <a:cubicBezTo>
                    <a:pt x="157" y="7680"/>
                    <a:pt x="0" y="7821"/>
                    <a:pt x="0" y="8009"/>
                  </a:cubicBezTo>
                  <a:lnTo>
                    <a:pt x="0" y="9373"/>
                  </a:lnTo>
                  <a:cubicBezTo>
                    <a:pt x="0" y="9561"/>
                    <a:pt x="157" y="9718"/>
                    <a:pt x="345" y="9718"/>
                  </a:cubicBezTo>
                  <a:lnTo>
                    <a:pt x="863" y="9718"/>
                  </a:lnTo>
                  <a:cubicBezTo>
                    <a:pt x="909" y="9812"/>
                    <a:pt x="940" y="9906"/>
                    <a:pt x="988" y="10000"/>
                  </a:cubicBezTo>
                  <a:lnTo>
                    <a:pt x="612" y="10376"/>
                  </a:lnTo>
                  <a:cubicBezTo>
                    <a:pt x="486" y="10501"/>
                    <a:pt x="486" y="10721"/>
                    <a:pt x="612" y="10861"/>
                  </a:cubicBezTo>
                  <a:lnTo>
                    <a:pt x="1584" y="11818"/>
                  </a:lnTo>
                  <a:cubicBezTo>
                    <a:pt x="1646" y="11880"/>
                    <a:pt x="1732" y="11912"/>
                    <a:pt x="1819" y="11912"/>
                  </a:cubicBezTo>
                  <a:cubicBezTo>
                    <a:pt x="1905" y="11912"/>
                    <a:pt x="1991" y="11880"/>
                    <a:pt x="2054" y="11818"/>
                  </a:cubicBezTo>
                  <a:lnTo>
                    <a:pt x="2430" y="11441"/>
                  </a:lnTo>
                  <a:cubicBezTo>
                    <a:pt x="2524" y="11488"/>
                    <a:pt x="2618" y="11536"/>
                    <a:pt x="2727" y="11567"/>
                  </a:cubicBezTo>
                  <a:lnTo>
                    <a:pt x="2727" y="12083"/>
                  </a:lnTo>
                  <a:cubicBezTo>
                    <a:pt x="2727" y="12271"/>
                    <a:pt x="2869" y="12428"/>
                    <a:pt x="3057" y="12428"/>
                  </a:cubicBezTo>
                  <a:lnTo>
                    <a:pt x="4420" y="12428"/>
                  </a:lnTo>
                  <a:cubicBezTo>
                    <a:pt x="4608" y="12428"/>
                    <a:pt x="4749" y="12271"/>
                    <a:pt x="4749" y="12083"/>
                  </a:cubicBezTo>
                  <a:lnTo>
                    <a:pt x="4749" y="11567"/>
                  </a:lnTo>
                  <a:cubicBezTo>
                    <a:pt x="4858" y="11536"/>
                    <a:pt x="4952" y="11488"/>
                    <a:pt x="5046" y="11441"/>
                  </a:cubicBezTo>
                  <a:lnTo>
                    <a:pt x="5423" y="11818"/>
                  </a:lnTo>
                  <a:cubicBezTo>
                    <a:pt x="5485" y="11880"/>
                    <a:pt x="5571" y="11912"/>
                    <a:pt x="5658" y="11912"/>
                  </a:cubicBezTo>
                  <a:cubicBezTo>
                    <a:pt x="5744" y="11912"/>
                    <a:pt x="5830" y="11880"/>
                    <a:pt x="5893" y="11818"/>
                  </a:cubicBezTo>
                  <a:lnTo>
                    <a:pt x="6864" y="10861"/>
                  </a:lnTo>
                  <a:cubicBezTo>
                    <a:pt x="6990" y="10721"/>
                    <a:pt x="6990" y="10501"/>
                    <a:pt x="6864" y="10376"/>
                  </a:cubicBezTo>
                  <a:lnTo>
                    <a:pt x="6488" y="10000"/>
                  </a:lnTo>
                  <a:cubicBezTo>
                    <a:pt x="6536" y="9906"/>
                    <a:pt x="6567" y="9812"/>
                    <a:pt x="6614" y="9718"/>
                  </a:cubicBezTo>
                  <a:lnTo>
                    <a:pt x="7131" y="9718"/>
                  </a:lnTo>
                  <a:cubicBezTo>
                    <a:pt x="7320" y="9718"/>
                    <a:pt x="7476" y="9561"/>
                    <a:pt x="7476" y="9373"/>
                  </a:cubicBezTo>
                  <a:lnTo>
                    <a:pt x="7476" y="9028"/>
                  </a:lnTo>
                  <a:lnTo>
                    <a:pt x="9027" y="9028"/>
                  </a:lnTo>
                  <a:lnTo>
                    <a:pt x="9027" y="12977"/>
                  </a:lnTo>
                  <a:cubicBezTo>
                    <a:pt x="9027" y="13165"/>
                    <a:pt x="9184" y="13306"/>
                    <a:pt x="9372" y="13306"/>
                  </a:cubicBezTo>
                  <a:lnTo>
                    <a:pt x="11269" y="13306"/>
                  </a:lnTo>
                  <a:lnTo>
                    <a:pt x="11269" y="17036"/>
                  </a:lnTo>
                  <a:cubicBezTo>
                    <a:pt x="11269" y="17224"/>
                    <a:pt x="11426" y="17381"/>
                    <a:pt x="11614" y="17381"/>
                  </a:cubicBezTo>
                  <a:lnTo>
                    <a:pt x="12805" y="17381"/>
                  </a:lnTo>
                  <a:cubicBezTo>
                    <a:pt x="12993" y="17381"/>
                    <a:pt x="13133" y="17224"/>
                    <a:pt x="13133" y="17036"/>
                  </a:cubicBezTo>
                  <a:cubicBezTo>
                    <a:pt x="13133" y="16848"/>
                    <a:pt x="12993" y="16707"/>
                    <a:pt x="12805" y="16707"/>
                  </a:cubicBezTo>
                  <a:lnTo>
                    <a:pt x="11959" y="16707"/>
                  </a:lnTo>
                  <a:lnTo>
                    <a:pt x="11959" y="9718"/>
                  </a:lnTo>
                  <a:lnTo>
                    <a:pt x="14669" y="9718"/>
                  </a:lnTo>
                  <a:lnTo>
                    <a:pt x="14669" y="11410"/>
                  </a:lnTo>
                  <a:cubicBezTo>
                    <a:pt x="14669" y="11598"/>
                    <a:pt x="14811" y="11755"/>
                    <a:pt x="14999" y="11755"/>
                  </a:cubicBezTo>
                  <a:lnTo>
                    <a:pt x="16707" y="11755"/>
                  </a:lnTo>
                  <a:lnTo>
                    <a:pt x="16707" y="16707"/>
                  </a:lnTo>
                  <a:lnTo>
                    <a:pt x="15860" y="16707"/>
                  </a:lnTo>
                  <a:cubicBezTo>
                    <a:pt x="15672" y="16707"/>
                    <a:pt x="15516" y="16848"/>
                    <a:pt x="15516" y="17036"/>
                  </a:cubicBezTo>
                  <a:cubicBezTo>
                    <a:pt x="15516" y="17224"/>
                    <a:pt x="15672" y="17381"/>
                    <a:pt x="15860" y="17381"/>
                  </a:cubicBezTo>
                  <a:lnTo>
                    <a:pt x="17036" y="17381"/>
                  </a:lnTo>
                  <a:cubicBezTo>
                    <a:pt x="17224" y="17381"/>
                    <a:pt x="17381" y="17224"/>
                    <a:pt x="17381" y="17036"/>
                  </a:cubicBezTo>
                  <a:lnTo>
                    <a:pt x="17381" y="11410"/>
                  </a:lnTo>
                  <a:cubicBezTo>
                    <a:pt x="17381" y="11316"/>
                    <a:pt x="17350" y="11237"/>
                    <a:pt x="17287" y="11174"/>
                  </a:cubicBezTo>
                  <a:lnTo>
                    <a:pt x="15250" y="9137"/>
                  </a:lnTo>
                  <a:cubicBezTo>
                    <a:pt x="15187" y="9074"/>
                    <a:pt x="15093" y="9028"/>
                    <a:pt x="14999" y="9028"/>
                  </a:cubicBezTo>
                  <a:lnTo>
                    <a:pt x="11614" y="9028"/>
                  </a:lnTo>
                  <a:cubicBezTo>
                    <a:pt x="11426" y="9028"/>
                    <a:pt x="11269" y="9185"/>
                    <a:pt x="11269" y="9373"/>
                  </a:cubicBezTo>
                  <a:lnTo>
                    <a:pt x="11269" y="12633"/>
                  </a:lnTo>
                  <a:lnTo>
                    <a:pt x="9717" y="12633"/>
                  </a:lnTo>
                  <a:lnTo>
                    <a:pt x="9717" y="4765"/>
                  </a:lnTo>
                  <a:lnTo>
                    <a:pt x="11269" y="4765"/>
                  </a:lnTo>
                  <a:lnTo>
                    <a:pt x="11269" y="8009"/>
                  </a:lnTo>
                  <a:cubicBezTo>
                    <a:pt x="11269" y="8197"/>
                    <a:pt x="11426" y="8353"/>
                    <a:pt x="11614" y="8353"/>
                  </a:cubicBezTo>
                  <a:lnTo>
                    <a:pt x="17036" y="8353"/>
                  </a:lnTo>
                  <a:cubicBezTo>
                    <a:pt x="17224" y="8353"/>
                    <a:pt x="17381" y="8197"/>
                    <a:pt x="17381" y="8009"/>
                  </a:cubicBezTo>
                  <a:lnTo>
                    <a:pt x="17381" y="2383"/>
                  </a:lnTo>
                  <a:cubicBezTo>
                    <a:pt x="17381" y="2289"/>
                    <a:pt x="17350" y="2210"/>
                    <a:pt x="17287" y="2147"/>
                  </a:cubicBezTo>
                  <a:lnTo>
                    <a:pt x="15250" y="110"/>
                  </a:lnTo>
                  <a:cubicBezTo>
                    <a:pt x="15187" y="47"/>
                    <a:pt x="15093" y="1"/>
                    <a:pt x="14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1557964" y="2911836"/>
              <a:ext cx="31216" cy="15967"/>
            </a:xfrm>
            <a:custGeom>
              <a:avLst/>
              <a:gdLst/>
              <a:ahLst/>
              <a:cxnLst/>
              <a:rect l="l" t="t" r="r" b="b"/>
              <a:pathLst>
                <a:path w="1349" h="690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90"/>
                    <a:pt x="346" y="690"/>
                  </a:cubicBezTo>
                  <a:lnTo>
                    <a:pt x="1020" y="690"/>
                  </a:lnTo>
                  <a:cubicBezTo>
                    <a:pt x="1208" y="690"/>
                    <a:pt x="1349" y="533"/>
                    <a:pt x="1349" y="345"/>
                  </a:cubicBezTo>
                  <a:cubicBezTo>
                    <a:pt x="1349" y="157"/>
                    <a:pt x="1208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1557964" y="2943376"/>
              <a:ext cx="78375" cy="15619"/>
            </a:xfrm>
            <a:custGeom>
              <a:avLst/>
              <a:gdLst/>
              <a:ahLst/>
              <a:cxnLst/>
              <a:rect l="l" t="t" r="r" b="b"/>
              <a:pathLst>
                <a:path w="3387" h="675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75"/>
                    <a:pt x="346" y="675"/>
                  </a:cubicBezTo>
                  <a:lnTo>
                    <a:pt x="3058" y="675"/>
                  </a:lnTo>
                  <a:cubicBezTo>
                    <a:pt x="3246" y="675"/>
                    <a:pt x="3386" y="533"/>
                    <a:pt x="3386" y="345"/>
                  </a:cubicBezTo>
                  <a:cubicBezTo>
                    <a:pt x="3386" y="157"/>
                    <a:pt x="3246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1572866" y="2770474"/>
              <a:ext cx="48617" cy="47344"/>
            </a:xfrm>
            <a:custGeom>
              <a:avLst/>
              <a:gdLst/>
              <a:ahLst/>
              <a:cxnLst/>
              <a:rect l="l" t="t" r="r" b="b"/>
              <a:pathLst>
                <a:path w="2101" h="2046" extrusionOk="0">
                  <a:moveTo>
                    <a:pt x="374" y="1"/>
                  </a:moveTo>
                  <a:cubicBezTo>
                    <a:pt x="286" y="1"/>
                    <a:pt x="196" y="36"/>
                    <a:pt x="125" y="106"/>
                  </a:cubicBezTo>
                  <a:cubicBezTo>
                    <a:pt x="0" y="232"/>
                    <a:pt x="0" y="451"/>
                    <a:pt x="125" y="576"/>
                  </a:cubicBezTo>
                  <a:lnTo>
                    <a:pt x="564" y="1015"/>
                  </a:lnTo>
                  <a:lnTo>
                    <a:pt x="125" y="1454"/>
                  </a:lnTo>
                  <a:cubicBezTo>
                    <a:pt x="0" y="1596"/>
                    <a:pt x="0" y="1815"/>
                    <a:pt x="125" y="1941"/>
                  </a:cubicBezTo>
                  <a:cubicBezTo>
                    <a:pt x="196" y="2011"/>
                    <a:pt x="286" y="2046"/>
                    <a:pt x="374" y="2046"/>
                  </a:cubicBezTo>
                  <a:cubicBezTo>
                    <a:pt x="462" y="2046"/>
                    <a:pt x="548" y="2011"/>
                    <a:pt x="611" y="1941"/>
                  </a:cubicBezTo>
                  <a:lnTo>
                    <a:pt x="1049" y="1502"/>
                  </a:lnTo>
                  <a:lnTo>
                    <a:pt x="1488" y="1941"/>
                  </a:lnTo>
                  <a:cubicBezTo>
                    <a:pt x="1559" y="2011"/>
                    <a:pt x="1645" y="2046"/>
                    <a:pt x="1731" y="2046"/>
                  </a:cubicBezTo>
                  <a:cubicBezTo>
                    <a:pt x="1818" y="2046"/>
                    <a:pt x="1904" y="2011"/>
                    <a:pt x="1975" y="1941"/>
                  </a:cubicBezTo>
                  <a:cubicBezTo>
                    <a:pt x="2100" y="1815"/>
                    <a:pt x="2100" y="1596"/>
                    <a:pt x="1975" y="1454"/>
                  </a:cubicBezTo>
                  <a:lnTo>
                    <a:pt x="1536" y="1015"/>
                  </a:lnTo>
                  <a:lnTo>
                    <a:pt x="1975" y="576"/>
                  </a:lnTo>
                  <a:cubicBezTo>
                    <a:pt x="2100" y="451"/>
                    <a:pt x="2100" y="232"/>
                    <a:pt x="1975" y="106"/>
                  </a:cubicBezTo>
                  <a:cubicBezTo>
                    <a:pt x="1904" y="36"/>
                    <a:pt x="1818" y="1"/>
                    <a:pt x="1731" y="1"/>
                  </a:cubicBezTo>
                  <a:cubicBezTo>
                    <a:pt x="1645" y="1"/>
                    <a:pt x="1559" y="36"/>
                    <a:pt x="1488" y="106"/>
                  </a:cubicBezTo>
                  <a:lnTo>
                    <a:pt x="1049" y="545"/>
                  </a:lnTo>
                  <a:lnTo>
                    <a:pt x="611" y="106"/>
                  </a:lnTo>
                  <a:cubicBezTo>
                    <a:pt x="548" y="36"/>
                    <a:pt x="462" y="1"/>
                    <a:pt x="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1572866" y="2979381"/>
              <a:ext cx="64561" cy="47067"/>
            </a:xfrm>
            <a:custGeom>
              <a:avLst/>
              <a:gdLst/>
              <a:ahLst/>
              <a:cxnLst/>
              <a:rect l="l" t="t" r="r" b="b"/>
              <a:pathLst>
                <a:path w="2790" h="2034" extrusionOk="0">
                  <a:moveTo>
                    <a:pt x="2411" y="0"/>
                  </a:moveTo>
                  <a:cubicBezTo>
                    <a:pt x="2323" y="0"/>
                    <a:pt x="2233" y="35"/>
                    <a:pt x="2163" y="105"/>
                  </a:cubicBezTo>
                  <a:lnTo>
                    <a:pt x="1049" y="1219"/>
                  </a:lnTo>
                  <a:lnTo>
                    <a:pt x="611" y="780"/>
                  </a:lnTo>
                  <a:cubicBezTo>
                    <a:pt x="548" y="717"/>
                    <a:pt x="462" y="686"/>
                    <a:pt x="374" y="686"/>
                  </a:cubicBezTo>
                  <a:cubicBezTo>
                    <a:pt x="286" y="686"/>
                    <a:pt x="196" y="717"/>
                    <a:pt x="125" y="780"/>
                  </a:cubicBezTo>
                  <a:cubicBezTo>
                    <a:pt x="0" y="920"/>
                    <a:pt x="0" y="1125"/>
                    <a:pt x="125" y="1265"/>
                  </a:cubicBezTo>
                  <a:lnTo>
                    <a:pt x="815" y="1940"/>
                  </a:lnTo>
                  <a:cubicBezTo>
                    <a:pt x="878" y="2002"/>
                    <a:pt x="972" y="2034"/>
                    <a:pt x="1049" y="2034"/>
                  </a:cubicBezTo>
                  <a:cubicBezTo>
                    <a:pt x="1143" y="2034"/>
                    <a:pt x="1222" y="2002"/>
                    <a:pt x="1285" y="1940"/>
                  </a:cubicBezTo>
                  <a:lnTo>
                    <a:pt x="2648" y="576"/>
                  </a:lnTo>
                  <a:cubicBezTo>
                    <a:pt x="2790" y="450"/>
                    <a:pt x="2790" y="231"/>
                    <a:pt x="2648" y="105"/>
                  </a:cubicBezTo>
                  <a:cubicBezTo>
                    <a:pt x="2585" y="35"/>
                    <a:pt x="2499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1589156" y="3042392"/>
              <a:ext cx="15990" cy="15596"/>
            </a:xfrm>
            <a:custGeom>
              <a:avLst/>
              <a:gdLst/>
              <a:ahLst/>
              <a:cxnLst/>
              <a:rect l="l" t="t" r="r" b="b"/>
              <a:pathLst>
                <a:path w="691" h="674" extrusionOk="0">
                  <a:moveTo>
                    <a:pt x="345" y="0"/>
                  </a:moveTo>
                  <a:cubicBezTo>
                    <a:pt x="157" y="0"/>
                    <a:pt x="1" y="141"/>
                    <a:pt x="1" y="329"/>
                  </a:cubicBezTo>
                  <a:cubicBezTo>
                    <a:pt x="1" y="517"/>
                    <a:pt x="157" y="674"/>
                    <a:pt x="345" y="674"/>
                  </a:cubicBezTo>
                  <a:cubicBezTo>
                    <a:pt x="533" y="674"/>
                    <a:pt x="690" y="517"/>
                    <a:pt x="690" y="329"/>
                  </a:cubicBezTo>
                  <a:cubicBezTo>
                    <a:pt x="690" y="141"/>
                    <a:pt x="533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6" name="Google Shape;476;p46"/>
          <p:cNvCxnSpPr/>
          <p:nvPr/>
        </p:nvCxnSpPr>
        <p:spPr>
          <a:xfrm>
            <a:off x="352741" y="374562"/>
            <a:ext cx="402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27;p32">
            <a:extLst>
              <a:ext uri="{FF2B5EF4-FFF2-40B4-BE49-F238E27FC236}">
                <a16:creationId xmlns:a16="http://schemas.microsoft.com/office/drawing/2014/main" id="{1E0CA6B6-D3BC-4720-1317-D127F760D647}"/>
              </a:ext>
            </a:extLst>
          </p:cNvPr>
          <p:cNvSpPr txBox="1"/>
          <p:nvPr/>
        </p:nvSpPr>
        <p:spPr>
          <a:xfrm>
            <a:off x="8499768" y="4707108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16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0BAF0-450B-7653-1156-E430B9F06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12" r="22164"/>
          <a:stretch/>
        </p:blipFill>
        <p:spPr>
          <a:xfrm>
            <a:off x="542604" y="473450"/>
            <a:ext cx="4263672" cy="4252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B1D887-77C2-5836-74D1-0503E7C23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21" r="22843"/>
          <a:stretch/>
        </p:blipFill>
        <p:spPr>
          <a:xfrm>
            <a:off x="4992788" y="605219"/>
            <a:ext cx="4099308" cy="393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61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>
            <a:spLocks noGrp="1"/>
          </p:cNvSpPr>
          <p:nvPr>
            <p:ph type="title"/>
          </p:nvPr>
        </p:nvSpPr>
        <p:spPr>
          <a:xfrm>
            <a:off x="352741" y="-3432"/>
            <a:ext cx="4047900" cy="45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LSTM CODE</a:t>
            </a:r>
            <a:endParaRPr dirty="0"/>
          </a:p>
        </p:txBody>
      </p:sp>
      <p:sp>
        <p:nvSpPr>
          <p:cNvPr id="442" name="Google Shape;442;p46"/>
          <p:cNvSpPr txBox="1">
            <a:spLocks noGrp="1"/>
          </p:cNvSpPr>
          <p:nvPr>
            <p:ph type="subTitle" idx="6"/>
          </p:nvPr>
        </p:nvSpPr>
        <p:spPr>
          <a:xfrm>
            <a:off x="1866275" y="3993730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443" name="Google Shape;443;p46"/>
          <p:cNvSpPr txBox="1">
            <a:spLocks noGrp="1"/>
          </p:cNvSpPr>
          <p:nvPr>
            <p:ph type="subTitle" idx="1"/>
          </p:nvPr>
        </p:nvSpPr>
        <p:spPr>
          <a:xfrm>
            <a:off x="1866275" y="1378715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Mercury</a:t>
            </a:r>
            <a:endParaRPr dirty="0"/>
          </a:p>
        </p:txBody>
      </p:sp>
      <p:sp>
        <p:nvSpPr>
          <p:cNvPr id="444" name="Google Shape;444;p46"/>
          <p:cNvSpPr txBox="1">
            <a:spLocks noGrp="1"/>
          </p:cNvSpPr>
          <p:nvPr>
            <p:ph type="subTitle" idx="2"/>
          </p:nvPr>
        </p:nvSpPr>
        <p:spPr>
          <a:xfrm>
            <a:off x="1866275" y="1754780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Mercury is the closest planet to the Sun</a:t>
            </a:r>
            <a:endParaRPr dirty="0"/>
          </a:p>
        </p:txBody>
      </p:sp>
      <p:sp>
        <p:nvSpPr>
          <p:cNvPr id="445" name="Google Shape;445;p46"/>
          <p:cNvSpPr txBox="1">
            <a:spLocks noGrp="1"/>
          </p:cNvSpPr>
          <p:nvPr>
            <p:ph type="subTitle" idx="3"/>
          </p:nvPr>
        </p:nvSpPr>
        <p:spPr>
          <a:xfrm>
            <a:off x="1866275" y="2498190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sp>
        <p:nvSpPr>
          <p:cNvPr id="446" name="Google Shape;446;p46"/>
          <p:cNvSpPr txBox="1">
            <a:spLocks noGrp="1"/>
          </p:cNvSpPr>
          <p:nvPr>
            <p:ph type="subTitle" idx="4"/>
          </p:nvPr>
        </p:nvSpPr>
        <p:spPr>
          <a:xfrm>
            <a:off x="1866275" y="2874255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Venus has a beautiful name but it’s hot</a:t>
            </a:r>
            <a:endParaRPr/>
          </a:p>
        </p:txBody>
      </p:sp>
      <p:sp>
        <p:nvSpPr>
          <p:cNvPr id="447" name="Google Shape;447;p46"/>
          <p:cNvSpPr txBox="1">
            <a:spLocks noGrp="1"/>
          </p:cNvSpPr>
          <p:nvPr>
            <p:ph type="subTitle" idx="5"/>
          </p:nvPr>
        </p:nvSpPr>
        <p:spPr>
          <a:xfrm>
            <a:off x="1866275" y="3617665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Mars</a:t>
            </a:r>
            <a:endParaRPr/>
          </a:p>
        </p:txBody>
      </p:sp>
      <p:grpSp>
        <p:nvGrpSpPr>
          <p:cNvPr id="448" name="Google Shape;448;p46"/>
          <p:cNvGrpSpPr/>
          <p:nvPr/>
        </p:nvGrpSpPr>
        <p:grpSpPr>
          <a:xfrm>
            <a:off x="1167345" y="1617354"/>
            <a:ext cx="466789" cy="465784"/>
            <a:chOff x="1265289" y="1282849"/>
            <a:chExt cx="402960" cy="402127"/>
          </a:xfrm>
        </p:grpSpPr>
        <p:sp>
          <p:nvSpPr>
            <p:cNvPr id="449" name="Google Shape;449;p46"/>
            <p:cNvSpPr/>
            <p:nvPr/>
          </p:nvSpPr>
          <p:spPr>
            <a:xfrm>
              <a:off x="1265289" y="1282849"/>
              <a:ext cx="402960" cy="402127"/>
            </a:xfrm>
            <a:custGeom>
              <a:avLst/>
              <a:gdLst/>
              <a:ahLst/>
              <a:cxnLst/>
              <a:rect l="l" t="t" r="r" b="b"/>
              <a:pathLst>
                <a:path w="17414" h="17378" extrusionOk="0">
                  <a:moveTo>
                    <a:pt x="9907" y="7207"/>
                  </a:moveTo>
                  <a:lnTo>
                    <a:pt x="10988" y="9918"/>
                  </a:lnTo>
                  <a:lnTo>
                    <a:pt x="6428" y="9918"/>
                  </a:lnTo>
                  <a:lnTo>
                    <a:pt x="7508" y="7207"/>
                  </a:lnTo>
                  <a:close/>
                  <a:moveTo>
                    <a:pt x="9562" y="10592"/>
                  </a:moveTo>
                  <a:lnTo>
                    <a:pt x="8716" y="12739"/>
                  </a:lnTo>
                  <a:lnTo>
                    <a:pt x="7853" y="10592"/>
                  </a:lnTo>
                  <a:close/>
                  <a:moveTo>
                    <a:pt x="7117" y="10592"/>
                  </a:moveTo>
                  <a:lnTo>
                    <a:pt x="8214" y="13303"/>
                  </a:lnTo>
                  <a:lnTo>
                    <a:pt x="3653" y="13303"/>
                  </a:lnTo>
                  <a:lnTo>
                    <a:pt x="4735" y="10592"/>
                  </a:lnTo>
                  <a:close/>
                  <a:moveTo>
                    <a:pt x="12696" y="10592"/>
                  </a:moveTo>
                  <a:lnTo>
                    <a:pt x="13777" y="13303"/>
                  </a:lnTo>
                  <a:lnTo>
                    <a:pt x="9217" y="13303"/>
                  </a:lnTo>
                  <a:lnTo>
                    <a:pt x="10298" y="10592"/>
                  </a:lnTo>
                  <a:close/>
                  <a:moveTo>
                    <a:pt x="6787" y="13993"/>
                  </a:moveTo>
                  <a:lnTo>
                    <a:pt x="5926" y="16124"/>
                  </a:lnTo>
                  <a:lnTo>
                    <a:pt x="5063" y="13993"/>
                  </a:lnTo>
                  <a:close/>
                  <a:moveTo>
                    <a:pt x="12352" y="13993"/>
                  </a:moveTo>
                  <a:lnTo>
                    <a:pt x="11489" y="16124"/>
                  </a:lnTo>
                  <a:lnTo>
                    <a:pt x="10643" y="13993"/>
                  </a:lnTo>
                  <a:close/>
                  <a:moveTo>
                    <a:pt x="4343" y="13993"/>
                  </a:moveTo>
                  <a:lnTo>
                    <a:pt x="5425" y="16704"/>
                  </a:lnTo>
                  <a:lnTo>
                    <a:pt x="863" y="16704"/>
                  </a:lnTo>
                  <a:lnTo>
                    <a:pt x="1945" y="13993"/>
                  </a:lnTo>
                  <a:close/>
                  <a:moveTo>
                    <a:pt x="9907" y="13993"/>
                  </a:moveTo>
                  <a:lnTo>
                    <a:pt x="10988" y="16704"/>
                  </a:lnTo>
                  <a:lnTo>
                    <a:pt x="6428" y="16704"/>
                  </a:lnTo>
                  <a:lnTo>
                    <a:pt x="7508" y="13993"/>
                  </a:lnTo>
                  <a:close/>
                  <a:moveTo>
                    <a:pt x="15470" y="13993"/>
                  </a:moveTo>
                  <a:lnTo>
                    <a:pt x="16552" y="16704"/>
                  </a:lnTo>
                  <a:lnTo>
                    <a:pt x="11991" y="16704"/>
                  </a:lnTo>
                  <a:lnTo>
                    <a:pt x="13088" y="13993"/>
                  </a:lnTo>
                  <a:close/>
                  <a:moveTo>
                    <a:pt x="8713" y="1"/>
                  </a:moveTo>
                  <a:cubicBezTo>
                    <a:pt x="8625" y="1"/>
                    <a:pt x="8535" y="36"/>
                    <a:pt x="8465" y="107"/>
                  </a:cubicBezTo>
                  <a:lnTo>
                    <a:pt x="6428" y="2144"/>
                  </a:lnTo>
                  <a:cubicBezTo>
                    <a:pt x="6334" y="2238"/>
                    <a:pt x="6302" y="2380"/>
                    <a:pt x="6365" y="2506"/>
                  </a:cubicBezTo>
                  <a:cubicBezTo>
                    <a:pt x="6411" y="2646"/>
                    <a:pt x="6537" y="2725"/>
                    <a:pt x="6678" y="2725"/>
                  </a:cubicBezTo>
                  <a:lnTo>
                    <a:pt x="7696" y="2725"/>
                  </a:lnTo>
                  <a:lnTo>
                    <a:pt x="7696" y="6518"/>
                  </a:lnTo>
                  <a:lnTo>
                    <a:pt x="7289" y="6518"/>
                  </a:lnTo>
                  <a:cubicBezTo>
                    <a:pt x="7148" y="6518"/>
                    <a:pt x="7023" y="6612"/>
                    <a:pt x="6975" y="6737"/>
                  </a:cubicBezTo>
                  <a:lnTo>
                    <a:pt x="5690" y="9918"/>
                  </a:lnTo>
                  <a:lnTo>
                    <a:pt x="4499" y="9918"/>
                  </a:lnTo>
                  <a:cubicBezTo>
                    <a:pt x="4359" y="9918"/>
                    <a:pt x="4233" y="9997"/>
                    <a:pt x="4186" y="10122"/>
                  </a:cubicBezTo>
                  <a:lnTo>
                    <a:pt x="2917" y="13303"/>
                  </a:lnTo>
                  <a:lnTo>
                    <a:pt x="1726" y="13303"/>
                  </a:lnTo>
                  <a:cubicBezTo>
                    <a:pt x="1584" y="13303"/>
                    <a:pt x="1459" y="13397"/>
                    <a:pt x="1396" y="13522"/>
                  </a:cubicBezTo>
                  <a:lnTo>
                    <a:pt x="48" y="16924"/>
                  </a:lnTo>
                  <a:cubicBezTo>
                    <a:pt x="1" y="17018"/>
                    <a:pt x="17" y="17143"/>
                    <a:pt x="80" y="17237"/>
                  </a:cubicBezTo>
                  <a:cubicBezTo>
                    <a:pt x="142" y="17331"/>
                    <a:pt x="253" y="17378"/>
                    <a:pt x="362" y="17378"/>
                  </a:cubicBezTo>
                  <a:lnTo>
                    <a:pt x="17053" y="17378"/>
                  </a:lnTo>
                  <a:cubicBezTo>
                    <a:pt x="17179" y="17378"/>
                    <a:pt x="17273" y="17331"/>
                    <a:pt x="17335" y="17237"/>
                  </a:cubicBezTo>
                  <a:cubicBezTo>
                    <a:pt x="17398" y="17143"/>
                    <a:pt x="17413" y="17018"/>
                    <a:pt x="17367" y="16924"/>
                  </a:cubicBezTo>
                  <a:lnTo>
                    <a:pt x="16019" y="13522"/>
                  </a:lnTo>
                  <a:cubicBezTo>
                    <a:pt x="15971" y="13397"/>
                    <a:pt x="15846" y="13303"/>
                    <a:pt x="15706" y="13303"/>
                  </a:cubicBezTo>
                  <a:lnTo>
                    <a:pt x="14498" y="13303"/>
                  </a:lnTo>
                  <a:lnTo>
                    <a:pt x="13229" y="10122"/>
                  </a:lnTo>
                  <a:cubicBezTo>
                    <a:pt x="13182" y="9997"/>
                    <a:pt x="13056" y="9918"/>
                    <a:pt x="12916" y="9918"/>
                  </a:cubicBezTo>
                  <a:lnTo>
                    <a:pt x="11725" y="9918"/>
                  </a:lnTo>
                  <a:lnTo>
                    <a:pt x="10455" y="6737"/>
                  </a:lnTo>
                  <a:cubicBezTo>
                    <a:pt x="10392" y="6612"/>
                    <a:pt x="10267" y="6518"/>
                    <a:pt x="10141" y="6518"/>
                  </a:cubicBezTo>
                  <a:lnTo>
                    <a:pt x="9734" y="6518"/>
                  </a:lnTo>
                  <a:lnTo>
                    <a:pt x="9734" y="6141"/>
                  </a:lnTo>
                  <a:cubicBezTo>
                    <a:pt x="9734" y="5968"/>
                    <a:pt x="9577" y="5812"/>
                    <a:pt x="9389" y="5812"/>
                  </a:cubicBezTo>
                  <a:cubicBezTo>
                    <a:pt x="9201" y="5812"/>
                    <a:pt x="9044" y="5968"/>
                    <a:pt x="9044" y="6141"/>
                  </a:cubicBezTo>
                  <a:lnTo>
                    <a:pt x="9044" y="6518"/>
                  </a:lnTo>
                  <a:lnTo>
                    <a:pt x="8371" y="6518"/>
                  </a:lnTo>
                  <a:lnTo>
                    <a:pt x="8371" y="2380"/>
                  </a:lnTo>
                  <a:cubicBezTo>
                    <a:pt x="8371" y="2192"/>
                    <a:pt x="8214" y="2035"/>
                    <a:pt x="8026" y="2035"/>
                  </a:cubicBezTo>
                  <a:lnTo>
                    <a:pt x="7493" y="2035"/>
                  </a:lnTo>
                  <a:lnTo>
                    <a:pt x="8716" y="828"/>
                  </a:lnTo>
                  <a:lnTo>
                    <a:pt x="9922" y="2035"/>
                  </a:lnTo>
                  <a:lnTo>
                    <a:pt x="9389" y="2035"/>
                  </a:lnTo>
                  <a:cubicBezTo>
                    <a:pt x="9201" y="2035"/>
                    <a:pt x="9044" y="2192"/>
                    <a:pt x="9044" y="2380"/>
                  </a:cubicBezTo>
                  <a:lnTo>
                    <a:pt x="9044" y="3101"/>
                  </a:lnTo>
                  <a:cubicBezTo>
                    <a:pt x="9044" y="3289"/>
                    <a:pt x="9201" y="3430"/>
                    <a:pt x="9389" y="3430"/>
                  </a:cubicBezTo>
                  <a:cubicBezTo>
                    <a:pt x="9577" y="3430"/>
                    <a:pt x="9734" y="3289"/>
                    <a:pt x="9734" y="3101"/>
                  </a:cubicBezTo>
                  <a:lnTo>
                    <a:pt x="9734" y="2725"/>
                  </a:lnTo>
                  <a:lnTo>
                    <a:pt x="10753" y="2725"/>
                  </a:lnTo>
                  <a:cubicBezTo>
                    <a:pt x="10878" y="2725"/>
                    <a:pt x="11004" y="2646"/>
                    <a:pt x="11067" y="2506"/>
                  </a:cubicBezTo>
                  <a:cubicBezTo>
                    <a:pt x="11113" y="2380"/>
                    <a:pt x="11082" y="2238"/>
                    <a:pt x="10988" y="2144"/>
                  </a:cubicBezTo>
                  <a:lnTo>
                    <a:pt x="8950" y="107"/>
                  </a:lnTo>
                  <a:cubicBezTo>
                    <a:pt x="8887" y="36"/>
                    <a:pt x="8801" y="1"/>
                    <a:pt x="8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1505760" y="1543521"/>
              <a:ext cx="43526" cy="31702"/>
            </a:xfrm>
            <a:custGeom>
              <a:avLst/>
              <a:gdLst/>
              <a:ahLst/>
              <a:cxnLst/>
              <a:rect l="l" t="t" r="r" b="b"/>
              <a:pathLst>
                <a:path w="1881" h="1370" extrusionOk="0">
                  <a:moveTo>
                    <a:pt x="658" y="1"/>
                  </a:moveTo>
                  <a:cubicBezTo>
                    <a:pt x="518" y="1"/>
                    <a:pt x="392" y="95"/>
                    <a:pt x="345" y="220"/>
                  </a:cubicBezTo>
                  <a:lnTo>
                    <a:pt x="79" y="895"/>
                  </a:lnTo>
                  <a:cubicBezTo>
                    <a:pt x="0" y="1066"/>
                    <a:pt x="94" y="1271"/>
                    <a:pt x="267" y="1348"/>
                  </a:cubicBezTo>
                  <a:cubicBezTo>
                    <a:pt x="306" y="1363"/>
                    <a:pt x="347" y="1370"/>
                    <a:pt x="388" y="1370"/>
                  </a:cubicBezTo>
                  <a:cubicBezTo>
                    <a:pt x="525" y="1370"/>
                    <a:pt x="658" y="1290"/>
                    <a:pt x="706" y="1145"/>
                  </a:cubicBezTo>
                  <a:lnTo>
                    <a:pt x="894" y="690"/>
                  </a:lnTo>
                  <a:lnTo>
                    <a:pt x="1536" y="690"/>
                  </a:lnTo>
                  <a:cubicBezTo>
                    <a:pt x="1724" y="690"/>
                    <a:pt x="1881" y="533"/>
                    <a:pt x="1881" y="345"/>
                  </a:cubicBezTo>
                  <a:cubicBezTo>
                    <a:pt x="1881" y="157"/>
                    <a:pt x="1724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1377032" y="1543521"/>
              <a:ext cx="43526" cy="31702"/>
            </a:xfrm>
            <a:custGeom>
              <a:avLst/>
              <a:gdLst/>
              <a:ahLst/>
              <a:cxnLst/>
              <a:rect l="l" t="t" r="r" b="b"/>
              <a:pathLst>
                <a:path w="1881" h="1370" extrusionOk="0">
                  <a:moveTo>
                    <a:pt x="658" y="1"/>
                  </a:moveTo>
                  <a:cubicBezTo>
                    <a:pt x="517" y="1"/>
                    <a:pt x="391" y="95"/>
                    <a:pt x="345" y="220"/>
                  </a:cubicBezTo>
                  <a:lnTo>
                    <a:pt x="78" y="895"/>
                  </a:lnTo>
                  <a:cubicBezTo>
                    <a:pt x="0" y="1066"/>
                    <a:pt x="94" y="1271"/>
                    <a:pt x="266" y="1348"/>
                  </a:cubicBezTo>
                  <a:cubicBezTo>
                    <a:pt x="305" y="1363"/>
                    <a:pt x="346" y="1370"/>
                    <a:pt x="385" y="1370"/>
                  </a:cubicBezTo>
                  <a:cubicBezTo>
                    <a:pt x="519" y="1370"/>
                    <a:pt x="645" y="1290"/>
                    <a:pt x="705" y="1145"/>
                  </a:cubicBezTo>
                  <a:lnTo>
                    <a:pt x="893" y="690"/>
                  </a:lnTo>
                  <a:lnTo>
                    <a:pt x="1536" y="690"/>
                  </a:lnTo>
                  <a:cubicBezTo>
                    <a:pt x="1724" y="690"/>
                    <a:pt x="1881" y="533"/>
                    <a:pt x="1881" y="345"/>
                  </a:cubicBezTo>
                  <a:cubicBezTo>
                    <a:pt x="1881" y="157"/>
                    <a:pt x="1724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1441569" y="1622244"/>
              <a:ext cx="43179" cy="31470"/>
            </a:xfrm>
            <a:custGeom>
              <a:avLst/>
              <a:gdLst/>
              <a:ahLst/>
              <a:cxnLst/>
              <a:rect l="l" t="t" r="r" b="b"/>
              <a:pathLst>
                <a:path w="1866" h="1360" extrusionOk="0">
                  <a:moveTo>
                    <a:pt x="659" y="0"/>
                  </a:moveTo>
                  <a:cubicBezTo>
                    <a:pt x="517" y="0"/>
                    <a:pt x="392" y="78"/>
                    <a:pt x="345" y="220"/>
                  </a:cubicBezTo>
                  <a:lnTo>
                    <a:pt x="63" y="893"/>
                  </a:lnTo>
                  <a:cubicBezTo>
                    <a:pt x="1" y="1066"/>
                    <a:pt x="78" y="1269"/>
                    <a:pt x="251" y="1332"/>
                  </a:cubicBezTo>
                  <a:cubicBezTo>
                    <a:pt x="293" y="1351"/>
                    <a:pt x="337" y="1360"/>
                    <a:pt x="381" y="1360"/>
                  </a:cubicBezTo>
                  <a:cubicBezTo>
                    <a:pt x="515" y="1360"/>
                    <a:pt x="643" y="1274"/>
                    <a:pt x="690" y="1144"/>
                  </a:cubicBezTo>
                  <a:lnTo>
                    <a:pt x="878" y="673"/>
                  </a:lnTo>
                  <a:lnTo>
                    <a:pt x="1537" y="673"/>
                  </a:lnTo>
                  <a:cubicBezTo>
                    <a:pt x="1725" y="673"/>
                    <a:pt x="1865" y="533"/>
                    <a:pt x="1865" y="345"/>
                  </a:cubicBezTo>
                  <a:cubicBezTo>
                    <a:pt x="1865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1570297" y="1622244"/>
              <a:ext cx="43202" cy="31470"/>
            </a:xfrm>
            <a:custGeom>
              <a:avLst/>
              <a:gdLst/>
              <a:ahLst/>
              <a:cxnLst/>
              <a:rect l="l" t="t" r="r" b="b"/>
              <a:pathLst>
                <a:path w="1867" h="1360" extrusionOk="0">
                  <a:moveTo>
                    <a:pt x="659" y="0"/>
                  </a:moveTo>
                  <a:cubicBezTo>
                    <a:pt x="518" y="0"/>
                    <a:pt x="393" y="78"/>
                    <a:pt x="345" y="220"/>
                  </a:cubicBezTo>
                  <a:lnTo>
                    <a:pt x="63" y="893"/>
                  </a:lnTo>
                  <a:cubicBezTo>
                    <a:pt x="1" y="1066"/>
                    <a:pt x="80" y="1269"/>
                    <a:pt x="251" y="1332"/>
                  </a:cubicBezTo>
                  <a:cubicBezTo>
                    <a:pt x="297" y="1351"/>
                    <a:pt x="343" y="1360"/>
                    <a:pt x="388" y="1360"/>
                  </a:cubicBezTo>
                  <a:cubicBezTo>
                    <a:pt x="525" y="1360"/>
                    <a:pt x="647" y="1274"/>
                    <a:pt x="707" y="1144"/>
                  </a:cubicBezTo>
                  <a:lnTo>
                    <a:pt x="878" y="673"/>
                  </a:lnTo>
                  <a:lnTo>
                    <a:pt x="1537" y="673"/>
                  </a:lnTo>
                  <a:cubicBezTo>
                    <a:pt x="1725" y="673"/>
                    <a:pt x="1866" y="533"/>
                    <a:pt x="1866" y="345"/>
                  </a:cubicBezTo>
                  <a:cubicBezTo>
                    <a:pt x="1866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1312818" y="1622244"/>
              <a:ext cx="43202" cy="31470"/>
            </a:xfrm>
            <a:custGeom>
              <a:avLst/>
              <a:gdLst/>
              <a:ahLst/>
              <a:cxnLst/>
              <a:rect l="l" t="t" r="r" b="b"/>
              <a:pathLst>
                <a:path w="1867" h="1360" extrusionOk="0">
                  <a:moveTo>
                    <a:pt x="659" y="0"/>
                  </a:moveTo>
                  <a:cubicBezTo>
                    <a:pt x="518" y="0"/>
                    <a:pt x="393" y="78"/>
                    <a:pt x="330" y="220"/>
                  </a:cubicBezTo>
                  <a:lnTo>
                    <a:pt x="63" y="893"/>
                  </a:lnTo>
                  <a:cubicBezTo>
                    <a:pt x="0" y="1066"/>
                    <a:pt x="79" y="1269"/>
                    <a:pt x="251" y="1332"/>
                  </a:cubicBezTo>
                  <a:cubicBezTo>
                    <a:pt x="293" y="1351"/>
                    <a:pt x="338" y="1360"/>
                    <a:pt x="381" y="1360"/>
                  </a:cubicBezTo>
                  <a:cubicBezTo>
                    <a:pt x="515" y="1360"/>
                    <a:pt x="643" y="1274"/>
                    <a:pt x="690" y="1144"/>
                  </a:cubicBezTo>
                  <a:lnTo>
                    <a:pt x="878" y="673"/>
                  </a:lnTo>
                  <a:lnTo>
                    <a:pt x="1536" y="673"/>
                  </a:lnTo>
                  <a:cubicBezTo>
                    <a:pt x="1709" y="673"/>
                    <a:pt x="1866" y="533"/>
                    <a:pt x="1866" y="345"/>
                  </a:cubicBezTo>
                  <a:cubicBezTo>
                    <a:pt x="1866" y="157"/>
                    <a:pt x="1709" y="0"/>
                    <a:pt x="1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1441569" y="1465192"/>
              <a:ext cx="43179" cy="31355"/>
            </a:xfrm>
            <a:custGeom>
              <a:avLst/>
              <a:gdLst/>
              <a:ahLst/>
              <a:cxnLst/>
              <a:rect l="l" t="t" r="r" b="b"/>
              <a:pathLst>
                <a:path w="1866" h="1355" extrusionOk="0">
                  <a:moveTo>
                    <a:pt x="659" y="0"/>
                  </a:moveTo>
                  <a:cubicBezTo>
                    <a:pt x="517" y="0"/>
                    <a:pt x="392" y="79"/>
                    <a:pt x="345" y="220"/>
                  </a:cubicBezTo>
                  <a:lnTo>
                    <a:pt x="63" y="894"/>
                  </a:lnTo>
                  <a:cubicBezTo>
                    <a:pt x="1" y="1066"/>
                    <a:pt x="78" y="1271"/>
                    <a:pt x="251" y="1333"/>
                  </a:cubicBezTo>
                  <a:cubicBezTo>
                    <a:pt x="291" y="1348"/>
                    <a:pt x="332" y="1355"/>
                    <a:pt x="373" y="1355"/>
                  </a:cubicBezTo>
                  <a:cubicBezTo>
                    <a:pt x="510" y="1355"/>
                    <a:pt x="642" y="1277"/>
                    <a:pt x="690" y="1145"/>
                  </a:cubicBezTo>
                  <a:lnTo>
                    <a:pt x="878" y="675"/>
                  </a:lnTo>
                  <a:lnTo>
                    <a:pt x="1537" y="675"/>
                  </a:lnTo>
                  <a:cubicBezTo>
                    <a:pt x="1725" y="675"/>
                    <a:pt x="1865" y="533"/>
                    <a:pt x="1865" y="345"/>
                  </a:cubicBezTo>
                  <a:cubicBezTo>
                    <a:pt x="1865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1587698" y="1480071"/>
              <a:ext cx="78745" cy="78699"/>
            </a:xfrm>
            <a:custGeom>
              <a:avLst/>
              <a:gdLst/>
              <a:ahLst/>
              <a:cxnLst/>
              <a:rect l="l" t="t" r="r" b="b"/>
              <a:pathLst>
                <a:path w="3403" h="3401" extrusionOk="0">
                  <a:moveTo>
                    <a:pt x="1710" y="1098"/>
                  </a:moveTo>
                  <a:lnTo>
                    <a:pt x="1850" y="1395"/>
                  </a:lnTo>
                  <a:cubicBezTo>
                    <a:pt x="1882" y="1474"/>
                    <a:pt x="1944" y="1520"/>
                    <a:pt x="2007" y="1552"/>
                  </a:cubicBezTo>
                  <a:lnTo>
                    <a:pt x="2305" y="1693"/>
                  </a:lnTo>
                  <a:lnTo>
                    <a:pt x="2007" y="1850"/>
                  </a:lnTo>
                  <a:cubicBezTo>
                    <a:pt x="1944" y="1881"/>
                    <a:pt x="1882" y="1928"/>
                    <a:pt x="1850" y="2007"/>
                  </a:cubicBezTo>
                  <a:lnTo>
                    <a:pt x="1710" y="2304"/>
                  </a:lnTo>
                  <a:lnTo>
                    <a:pt x="1553" y="2007"/>
                  </a:lnTo>
                  <a:cubicBezTo>
                    <a:pt x="1522" y="1928"/>
                    <a:pt x="1474" y="1881"/>
                    <a:pt x="1396" y="1850"/>
                  </a:cubicBezTo>
                  <a:lnTo>
                    <a:pt x="1098" y="1693"/>
                  </a:lnTo>
                  <a:lnTo>
                    <a:pt x="1396" y="1552"/>
                  </a:lnTo>
                  <a:cubicBezTo>
                    <a:pt x="1474" y="1520"/>
                    <a:pt x="1522" y="1474"/>
                    <a:pt x="1553" y="1395"/>
                  </a:cubicBezTo>
                  <a:lnTo>
                    <a:pt x="1710" y="1098"/>
                  </a:lnTo>
                  <a:close/>
                  <a:moveTo>
                    <a:pt x="1710" y="1"/>
                  </a:moveTo>
                  <a:cubicBezTo>
                    <a:pt x="1568" y="1"/>
                    <a:pt x="1459" y="78"/>
                    <a:pt x="1396" y="189"/>
                  </a:cubicBezTo>
                  <a:lnTo>
                    <a:pt x="1004" y="987"/>
                  </a:lnTo>
                  <a:lnTo>
                    <a:pt x="189" y="1395"/>
                  </a:lnTo>
                  <a:cubicBezTo>
                    <a:pt x="80" y="1458"/>
                    <a:pt x="1" y="1568"/>
                    <a:pt x="1" y="1693"/>
                  </a:cubicBezTo>
                  <a:cubicBezTo>
                    <a:pt x="1" y="1834"/>
                    <a:pt x="80" y="1944"/>
                    <a:pt x="189" y="2007"/>
                  </a:cubicBezTo>
                  <a:lnTo>
                    <a:pt x="1004" y="2414"/>
                  </a:lnTo>
                  <a:lnTo>
                    <a:pt x="1396" y="3213"/>
                  </a:lnTo>
                  <a:cubicBezTo>
                    <a:pt x="1459" y="3323"/>
                    <a:pt x="1568" y="3401"/>
                    <a:pt x="1710" y="3401"/>
                  </a:cubicBezTo>
                  <a:cubicBezTo>
                    <a:pt x="1835" y="3401"/>
                    <a:pt x="1944" y="3323"/>
                    <a:pt x="2007" y="3213"/>
                  </a:cubicBezTo>
                  <a:lnTo>
                    <a:pt x="2414" y="2414"/>
                  </a:lnTo>
                  <a:lnTo>
                    <a:pt x="3214" y="2007"/>
                  </a:lnTo>
                  <a:cubicBezTo>
                    <a:pt x="3323" y="1944"/>
                    <a:pt x="3402" y="1834"/>
                    <a:pt x="3402" y="1693"/>
                  </a:cubicBezTo>
                  <a:cubicBezTo>
                    <a:pt x="3402" y="1568"/>
                    <a:pt x="3323" y="1458"/>
                    <a:pt x="3214" y="1395"/>
                  </a:cubicBezTo>
                  <a:lnTo>
                    <a:pt x="2414" y="987"/>
                  </a:lnTo>
                  <a:lnTo>
                    <a:pt x="2007" y="189"/>
                  </a:lnTo>
                  <a:cubicBezTo>
                    <a:pt x="1944" y="78"/>
                    <a:pt x="1835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1347621" y="1370180"/>
              <a:ext cx="78375" cy="78722"/>
            </a:xfrm>
            <a:custGeom>
              <a:avLst/>
              <a:gdLst/>
              <a:ahLst/>
              <a:cxnLst/>
              <a:rect l="l" t="t" r="r" b="b"/>
              <a:pathLst>
                <a:path w="3387" h="3402" extrusionOk="0">
                  <a:moveTo>
                    <a:pt x="1694" y="1097"/>
                  </a:moveTo>
                  <a:lnTo>
                    <a:pt x="1835" y="1396"/>
                  </a:lnTo>
                  <a:cubicBezTo>
                    <a:pt x="1882" y="1458"/>
                    <a:pt x="1929" y="1521"/>
                    <a:pt x="1992" y="1552"/>
                  </a:cubicBezTo>
                  <a:lnTo>
                    <a:pt x="2289" y="1693"/>
                  </a:lnTo>
                  <a:lnTo>
                    <a:pt x="1992" y="1850"/>
                  </a:lnTo>
                  <a:cubicBezTo>
                    <a:pt x="1929" y="1881"/>
                    <a:pt x="1882" y="1929"/>
                    <a:pt x="1835" y="2006"/>
                  </a:cubicBezTo>
                  <a:lnTo>
                    <a:pt x="1694" y="2305"/>
                  </a:lnTo>
                  <a:lnTo>
                    <a:pt x="1537" y="2006"/>
                  </a:lnTo>
                  <a:cubicBezTo>
                    <a:pt x="1505" y="1929"/>
                    <a:pt x="1459" y="1881"/>
                    <a:pt x="1396" y="1850"/>
                  </a:cubicBezTo>
                  <a:lnTo>
                    <a:pt x="1098" y="1693"/>
                  </a:lnTo>
                  <a:lnTo>
                    <a:pt x="1396" y="1552"/>
                  </a:lnTo>
                  <a:cubicBezTo>
                    <a:pt x="1459" y="1521"/>
                    <a:pt x="1505" y="1458"/>
                    <a:pt x="1537" y="1396"/>
                  </a:cubicBezTo>
                  <a:lnTo>
                    <a:pt x="1694" y="1097"/>
                  </a:lnTo>
                  <a:close/>
                  <a:moveTo>
                    <a:pt x="1694" y="0"/>
                  </a:moveTo>
                  <a:cubicBezTo>
                    <a:pt x="1568" y="0"/>
                    <a:pt x="1443" y="79"/>
                    <a:pt x="1396" y="188"/>
                  </a:cubicBezTo>
                  <a:lnTo>
                    <a:pt x="989" y="988"/>
                  </a:lnTo>
                  <a:lnTo>
                    <a:pt x="189" y="1396"/>
                  </a:lnTo>
                  <a:cubicBezTo>
                    <a:pt x="64" y="1458"/>
                    <a:pt x="1" y="1568"/>
                    <a:pt x="1" y="1693"/>
                  </a:cubicBezTo>
                  <a:cubicBezTo>
                    <a:pt x="1" y="1835"/>
                    <a:pt x="64" y="1944"/>
                    <a:pt x="189" y="2006"/>
                  </a:cubicBezTo>
                  <a:lnTo>
                    <a:pt x="989" y="2399"/>
                  </a:lnTo>
                  <a:lnTo>
                    <a:pt x="1396" y="3214"/>
                  </a:lnTo>
                  <a:cubicBezTo>
                    <a:pt x="1443" y="3323"/>
                    <a:pt x="1568" y="3402"/>
                    <a:pt x="1694" y="3402"/>
                  </a:cubicBezTo>
                  <a:cubicBezTo>
                    <a:pt x="1819" y="3402"/>
                    <a:pt x="1944" y="3323"/>
                    <a:pt x="1992" y="3214"/>
                  </a:cubicBezTo>
                  <a:lnTo>
                    <a:pt x="2399" y="2399"/>
                  </a:lnTo>
                  <a:lnTo>
                    <a:pt x="3198" y="2006"/>
                  </a:lnTo>
                  <a:cubicBezTo>
                    <a:pt x="3323" y="1944"/>
                    <a:pt x="3386" y="1835"/>
                    <a:pt x="3386" y="1693"/>
                  </a:cubicBezTo>
                  <a:cubicBezTo>
                    <a:pt x="3386" y="1568"/>
                    <a:pt x="3323" y="1458"/>
                    <a:pt x="3198" y="1396"/>
                  </a:cubicBezTo>
                  <a:lnTo>
                    <a:pt x="2399" y="988"/>
                  </a:lnTo>
                  <a:lnTo>
                    <a:pt x="1992" y="188"/>
                  </a:lnTo>
                  <a:cubicBezTo>
                    <a:pt x="1944" y="79"/>
                    <a:pt x="1819" y="0"/>
                    <a:pt x="1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1265682" y="1418056"/>
              <a:ext cx="109915" cy="109915"/>
            </a:xfrm>
            <a:custGeom>
              <a:avLst/>
              <a:gdLst/>
              <a:ahLst/>
              <a:cxnLst/>
              <a:rect l="l" t="t" r="r" b="b"/>
              <a:pathLst>
                <a:path w="4750" h="4750" extrusionOk="0">
                  <a:moveTo>
                    <a:pt x="2382" y="1411"/>
                  </a:moveTo>
                  <a:lnTo>
                    <a:pt x="2570" y="1975"/>
                  </a:lnTo>
                  <a:cubicBezTo>
                    <a:pt x="2602" y="2069"/>
                    <a:pt x="2681" y="2148"/>
                    <a:pt x="2790" y="2194"/>
                  </a:cubicBezTo>
                  <a:lnTo>
                    <a:pt x="3339" y="2382"/>
                  </a:lnTo>
                  <a:lnTo>
                    <a:pt x="2790" y="2570"/>
                  </a:lnTo>
                  <a:cubicBezTo>
                    <a:pt x="2681" y="2602"/>
                    <a:pt x="2602" y="2681"/>
                    <a:pt x="2570" y="2775"/>
                  </a:cubicBezTo>
                  <a:lnTo>
                    <a:pt x="2382" y="3339"/>
                  </a:lnTo>
                  <a:lnTo>
                    <a:pt x="2194" y="2775"/>
                  </a:lnTo>
                  <a:cubicBezTo>
                    <a:pt x="2163" y="2681"/>
                    <a:pt x="2085" y="2602"/>
                    <a:pt x="1975" y="2570"/>
                  </a:cubicBezTo>
                  <a:lnTo>
                    <a:pt x="1411" y="2382"/>
                  </a:lnTo>
                  <a:lnTo>
                    <a:pt x="1975" y="2194"/>
                  </a:lnTo>
                  <a:cubicBezTo>
                    <a:pt x="2085" y="2148"/>
                    <a:pt x="2163" y="2069"/>
                    <a:pt x="2194" y="1975"/>
                  </a:cubicBezTo>
                  <a:lnTo>
                    <a:pt x="2382" y="1411"/>
                  </a:lnTo>
                  <a:close/>
                  <a:moveTo>
                    <a:pt x="2382" y="0"/>
                  </a:moveTo>
                  <a:cubicBezTo>
                    <a:pt x="2242" y="0"/>
                    <a:pt x="2100" y="94"/>
                    <a:pt x="2054" y="236"/>
                  </a:cubicBezTo>
                  <a:lnTo>
                    <a:pt x="1599" y="1599"/>
                  </a:lnTo>
                  <a:lnTo>
                    <a:pt x="236" y="2054"/>
                  </a:lnTo>
                  <a:cubicBezTo>
                    <a:pt x="94" y="2100"/>
                    <a:pt x="0" y="2225"/>
                    <a:pt x="0" y="2382"/>
                  </a:cubicBezTo>
                  <a:cubicBezTo>
                    <a:pt x="0" y="2524"/>
                    <a:pt x="94" y="2649"/>
                    <a:pt x="236" y="2696"/>
                  </a:cubicBezTo>
                  <a:lnTo>
                    <a:pt x="1599" y="3151"/>
                  </a:lnTo>
                  <a:lnTo>
                    <a:pt x="2054" y="4514"/>
                  </a:lnTo>
                  <a:cubicBezTo>
                    <a:pt x="2100" y="4655"/>
                    <a:pt x="2242" y="4749"/>
                    <a:pt x="2382" y="4749"/>
                  </a:cubicBezTo>
                  <a:cubicBezTo>
                    <a:pt x="2524" y="4749"/>
                    <a:pt x="2649" y="4655"/>
                    <a:pt x="2696" y="4514"/>
                  </a:cubicBezTo>
                  <a:lnTo>
                    <a:pt x="3166" y="3151"/>
                  </a:lnTo>
                  <a:lnTo>
                    <a:pt x="4530" y="2696"/>
                  </a:lnTo>
                  <a:cubicBezTo>
                    <a:pt x="4670" y="2649"/>
                    <a:pt x="4749" y="2524"/>
                    <a:pt x="4749" y="2382"/>
                  </a:cubicBezTo>
                  <a:cubicBezTo>
                    <a:pt x="4749" y="2225"/>
                    <a:pt x="4670" y="2100"/>
                    <a:pt x="4530" y="2054"/>
                  </a:cubicBezTo>
                  <a:lnTo>
                    <a:pt x="3166" y="1599"/>
                  </a:lnTo>
                  <a:lnTo>
                    <a:pt x="2696" y="236"/>
                  </a:lnTo>
                  <a:cubicBezTo>
                    <a:pt x="2649" y="94"/>
                    <a:pt x="2524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1474567" y="1381773"/>
              <a:ext cx="15967" cy="15990"/>
            </a:xfrm>
            <a:custGeom>
              <a:avLst/>
              <a:gdLst/>
              <a:ahLst/>
              <a:cxnLst/>
              <a:rect l="l" t="t" r="r" b="b"/>
              <a:pathLst>
                <a:path w="690" h="691" extrusionOk="0">
                  <a:moveTo>
                    <a:pt x="345" y="1"/>
                  </a:moveTo>
                  <a:cubicBezTo>
                    <a:pt x="157" y="1"/>
                    <a:pt x="0" y="158"/>
                    <a:pt x="0" y="346"/>
                  </a:cubicBezTo>
                  <a:cubicBezTo>
                    <a:pt x="0" y="534"/>
                    <a:pt x="157" y="690"/>
                    <a:pt x="345" y="690"/>
                  </a:cubicBezTo>
                  <a:cubicBezTo>
                    <a:pt x="533" y="690"/>
                    <a:pt x="690" y="534"/>
                    <a:pt x="690" y="346"/>
                  </a:cubicBezTo>
                  <a:cubicBezTo>
                    <a:pt x="690" y="158"/>
                    <a:pt x="533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46"/>
          <p:cNvGrpSpPr/>
          <p:nvPr/>
        </p:nvGrpSpPr>
        <p:grpSpPr>
          <a:xfrm>
            <a:off x="1167800" y="2729503"/>
            <a:ext cx="465931" cy="465891"/>
            <a:chOff x="1265682" y="1969274"/>
            <a:chExt cx="402219" cy="402219"/>
          </a:xfrm>
        </p:grpSpPr>
        <p:sp>
          <p:nvSpPr>
            <p:cNvPr id="461" name="Google Shape;461;p46"/>
            <p:cNvSpPr/>
            <p:nvPr/>
          </p:nvSpPr>
          <p:spPr>
            <a:xfrm>
              <a:off x="1463691" y="1969274"/>
              <a:ext cx="204211" cy="402219"/>
            </a:xfrm>
            <a:custGeom>
              <a:avLst/>
              <a:gdLst/>
              <a:ahLst/>
              <a:cxnLst/>
              <a:rect l="l" t="t" r="r" b="b"/>
              <a:pathLst>
                <a:path w="8825" h="17382" extrusionOk="0">
                  <a:moveTo>
                    <a:pt x="4217" y="690"/>
                  </a:moveTo>
                  <a:cubicBezTo>
                    <a:pt x="6348" y="690"/>
                    <a:pt x="8150" y="2399"/>
                    <a:pt x="8150" y="4420"/>
                  </a:cubicBezTo>
                  <a:cubicBezTo>
                    <a:pt x="8150" y="6458"/>
                    <a:pt x="6488" y="8150"/>
                    <a:pt x="4420" y="8150"/>
                  </a:cubicBezTo>
                  <a:cubicBezTo>
                    <a:pt x="2336" y="8150"/>
                    <a:pt x="675" y="6458"/>
                    <a:pt x="675" y="4420"/>
                  </a:cubicBezTo>
                  <a:cubicBezTo>
                    <a:pt x="675" y="2289"/>
                    <a:pt x="2194" y="690"/>
                    <a:pt x="4217" y="690"/>
                  </a:cubicBezTo>
                  <a:close/>
                  <a:moveTo>
                    <a:pt x="5423" y="8714"/>
                  </a:moveTo>
                  <a:lnTo>
                    <a:pt x="5423" y="13652"/>
                  </a:lnTo>
                  <a:cubicBezTo>
                    <a:pt x="5423" y="13840"/>
                    <a:pt x="5579" y="13997"/>
                    <a:pt x="5767" y="13997"/>
                  </a:cubicBezTo>
                  <a:lnTo>
                    <a:pt x="6426" y="13997"/>
                  </a:lnTo>
                  <a:lnTo>
                    <a:pt x="4420" y="16504"/>
                  </a:lnTo>
                  <a:lnTo>
                    <a:pt x="2399" y="13997"/>
                  </a:lnTo>
                  <a:lnTo>
                    <a:pt x="3057" y="13997"/>
                  </a:lnTo>
                  <a:cubicBezTo>
                    <a:pt x="3245" y="13997"/>
                    <a:pt x="3402" y="13840"/>
                    <a:pt x="3402" y="13652"/>
                  </a:cubicBezTo>
                  <a:lnTo>
                    <a:pt x="3402" y="8714"/>
                  </a:lnTo>
                  <a:cubicBezTo>
                    <a:pt x="3730" y="8793"/>
                    <a:pt x="4060" y="8825"/>
                    <a:pt x="4420" y="8825"/>
                  </a:cubicBezTo>
                  <a:cubicBezTo>
                    <a:pt x="4764" y="8825"/>
                    <a:pt x="5094" y="8793"/>
                    <a:pt x="5423" y="8714"/>
                  </a:cubicBezTo>
                  <a:close/>
                  <a:moveTo>
                    <a:pt x="4217" y="1"/>
                  </a:moveTo>
                  <a:cubicBezTo>
                    <a:pt x="1787" y="1"/>
                    <a:pt x="0" y="1975"/>
                    <a:pt x="0" y="4420"/>
                  </a:cubicBezTo>
                  <a:cubicBezTo>
                    <a:pt x="0" y="6207"/>
                    <a:pt x="1082" y="7805"/>
                    <a:pt x="2712" y="8495"/>
                  </a:cubicBezTo>
                  <a:lnTo>
                    <a:pt x="2712" y="13307"/>
                  </a:lnTo>
                  <a:lnTo>
                    <a:pt x="1693" y="13307"/>
                  </a:lnTo>
                  <a:cubicBezTo>
                    <a:pt x="1567" y="13307"/>
                    <a:pt x="1442" y="13385"/>
                    <a:pt x="1395" y="13510"/>
                  </a:cubicBezTo>
                  <a:cubicBezTo>
                    <a:pt x="1333" y="13620"/>
                    <a:pt x="1348" y="13761"/>
                    <a:pt x="1427" y="13855"/>
                  </a:cubicBezTo>
                  <a:lnTo>
                    <a:pt x="4154" y="17256"/>
                  </a:lnTo>
                  <a:cubicBezTo>
                    <a:pt x="4217" y="17334"/>
                    <a:pt x="4311" y="17382"/>
                    <a:pt x="4420" y="17382"/>
                  </a:cubicBezTo>
                  <a:cubicBezTo>
                    <a:pt x="4514" y="17382"/>
                    <a:pt x="4608" y="17334"/>
                    <a:pt x="4670" y="17256"/>
                  </a:cubicBezTo>
                  <a:lnTo>
                    <a:pt x="7397" y="13855"/>
                  </a:lnTo>
                  <a:cubicBezTo>
                    <a:pt x="7476" y="13761"/>
                    <a:pt x="7491" y="13620"/>
                    <a:pt x="7429" y="13510"/>
                  </a:cubicBezTo>
                  <a:cubicBezTo>
                    <a:pt x="7382" y="13385"/>
                    <a:pt x="7257" y="13307"/>
                    <a:pt x="7132" y="13307"/>
                  </a:cubicBezTo>
                  <a:lnTo>
                    <a:pt x="6112" y="13307"/>
                  </a:lnTo>
                  <a:lnTo>
                    <a:pt x="6112" y="8495"/>
                  </a:lnTo>
                  <a:cubicBezTo>
                    <a:pt x="7742" y="7805"/>
                    <a:pt x="8824" y="6207"/>
                    <a:pt x="8824" y="4420"/>
                  </a:cubicBezTo>
                  <a:cubicBezTo>
                    <a:pt x="8824" y="1960"/>
                    <a:pt x="6614" y="1"/>
                    <a:pt x="4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6"/>
            <p:cNvSpPr/>
            <p:nvPr/>
          </p:nvSpPr>
          <p:spPr>
            <a:xfrm>
              <a:off x="1510827" y="2016434"/>
              <a:ext cx="93231" cy="110262"/>
            </a:xfrm>
            <a:custGeom>
              <a:avLst/>
              <a:gdLst/>
              <a:ahLst/>
              <a:cxnLst/>
              <a:rect l="l" t="t" r="r" b="b"/>
              <a:pathLst>
                <a:path w="4029" h="4765" extrusionOk="0">
                  <a:moveTo>
                    <a:pt x="2383" y="0"/>
                  </a:moveTo>
                  <a:cubicBezTo>
                    <a:pt x="1709" y="0"/>
                    <a:pt x="1114" y="549"/>
                    <a:pt x="832" y="1364"/>
                  </a:cubicBezTo>
                  <a:lnTo>
                    <a:pt x="345" y="1364"/>
                  </a:lnTo>
                  <a:cubicBezTo>
                    <a:pt x="157" y="1364"/>
                    <a:pt x="0" y="1521"/>
                    <a:pt x="0" y="1709"/>
                  </a:cubicBezTo>
                  <a:cubicBezTo>
                    <a:pt x="0" y="1897"/>
                    <a:pt x="157" y="2038"/>
                    <a:pt x="345" y="2038"/>
                  </a:cubicBezTo>
                  <a:lnTo>
                    <a:pt x="690" y="2038"/>
                  </a:lnTo>
                  <a:cubicBezTo>
                    <a:pt x="690" y="2148"/>
                    <a:pt x="675" y="2273"/>
                    <a:pt x="675" y="2382"/>
                  </a:cubicBezTo>
                  <a:cubicBezTo>
                    <a:pt x="675" y="2493"/>
                    <a:pt x="690" y="2602"/>
                    <a:pt x="690" y="2727"/>
                  </a:cubicBezTo>
                  <a:lnTo>
                    <a:pt x="345" y="2727"/>
                  </a:lnTo>
                  <a:cubicBezTo>
                    <a:pt x="157" y="2727"/>
                    <a:pt x="0" y="2869"/>
                    <a:pt x="0" y="3057"/>
                  </a:cubicBezTo>
                  <a:cubicBezTo>
                    <a:pt x="0" y="3245"/>
                    <a:pt x="157" y="3402"/>
                    <a:pt x="345" y="3402"/>
                  </a:cubicBezTo>
                  <a:lnTo>
                    <a:pt x="832" y="3402"/>
                  </a:lnTo>
                  <a:cubicBezTo>
                    <a:pt x="1114" y="4217"/>
                    <a:pt x="1709" y="4764"/>
                    <a:pt x="2383" y="4764"/>
                  </a:cubicBezTo>
                  <a:cubicBezTo>
                    <a:pt x="3104" y="4764"/>
                    <a:pt x="3762" y="4106"/>
                    <a:pt x="3981" y="3135"/>
                  </a:cubicBezTo>
                  <a:cubicBezTo>
                    <a:pt x="4029" y="2963"/>
                    <a:pt x="3918" y="2775"/>
                    <a:pt x="3730" y="2727"/>
                  </a:cubicBezTo>
                  <a:cubicBezTo>
                    <a:pt x="3706" y="2720"/>
                    <a:pt x="3681" y="2717"/>
                    <a:pt x="3656" y="2717"/>
                  </a:cubicBezTo>
                  <a:cubicBezTo>
                    <a:pt x="3508" y="2717"/>
                    <a:pt x="3364" y="2831"/>
                    <a:pt x="3323" y="2978"/>
                  </a:cubicBezTo>
                  <a:cubicBezTo>
                    <a:pt x="3166" y="3621"/>
                    <a:pt x="2775" y="4075"/>
                    <a:pt x="2383" y="4075"/>
                  </a:cubicBezTo>
                  <a:cubicBezTo>
                    <a:pt x="2069" y="4075"/>
                    <a:pt x="1756" y="3809"/>
                    <a:pt x="1568" y="3402"/>
                  </a:cubicBezTo>
                  <a:lnTo>
                    <a:pt x="2383" y="3402"/>
                  </a:lnTo>
                  <a:cubicBezTo>
                    <a:pt x="2556" y="3402"/>
                    <a:pt x="2712" y="3245"/>
                    <a:pt x="2712" y="3057"/>
                  </a:cubicBezTo>
                  <a:cubicBezTo>
                    <a:pt x="2712" y="2869"/>
                    <a:pt x="2556" y="2727"/>
                    <a:pt x="2383" y="2727"/>
                  </a:cubicBezTo>
                  <a:lnTo>
                    <a:pt x="1380" y="2727"/>
                  </a:lnTo>
                  <a:cubicBezTo>
                    <a:pt x="1365" y="2618"/>
                    <a:pt x="1365" y="2493"/>
                    <a:pt x="1365" y="2382"/>
                  </a:cubicBezTo>
                  <a:cubicBezTo>
                    <a:pt x="1365" y="2273"/>
                    <a:pt x="1365" y="2148"/>
                    <a:pt x="1380" y="2038"/>
                  </a:cubicBezTo>
                  <a:lnTo>
                    <a:pt x="2383" y="2038"/>
                  </a:lnTo>
                  <a:cubicBezTo>
                    <a:pt x="2556" y="2038"/>
                    <a:pt x="2712" y="1897"/>
                    <a:pt x="2712" y="1709"/>
                  </a:cubicBezTo>
                  <a:cubicBezTo>
                    <a:pt x="2712" y="1521"/>
                    <a:pt x="2556" y="1364"/>
                    <a:pt x="2383" y="1364"/>
                  </a:cubicBezTo>
                  <a:lnTo>
                    <a:pt x="1568" y="1364"/>
                  </a:lnTo>
                  <a:cubicBezTo>
                    <a:pt x="1756" y="957"/>
                    <a:pt x="2069" y="690"/>
                    <a:pt x="2383" y="690"/>
                  </a:cubicBezTo>
                  <a:cubicBezTo>
                    <a:pt x="2775" y="690"/>
                    <a:pt x="3166" y="1129"/>
                    <a:pt x="3323" y="1787"/>
                  </a:cubicBezTo>
                  <a:cubicBezTo>
                    <a:pt x="3365" y="1940"/>
                    <a:pt x="3517" y="2043"/>
                    <a:pt x="3671" y="2043"/>
                  </a:cubicBezTo>
                  <a:cubicBezTo>
                    <a:pt x="3691" y="2043"/>
                    <a:pt x="3711" y="2041"/>
                    <a:pt x="3730" y="2038"/>
                  </a:cubicBezTo>
                  <a:cubicBezTo>
                    <a:pt x="3918" y="1991"/>
                    <a:pt x="4029" y="1803"/>
                    <a:pt x="3981" y="1630"/>
                  </a:cubicBezTo>
                  <a:cubicBezTo>
                    <a:pt x="3762" y="658"/>
                    <a:pt x="3104" y="0"/>
                    <a:pt x="2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1328045" y="2214443"/>
              <a:ext cx="79093" cy="109915"/>
            </a:xfrm>
            <a:custGeom>
              <a:avLst/>
              <a:gdLst/>
              <a:ahLst/>
              <a:cxnLst/>
              <a:rect l="l" t="t" r="r" b="b"/>
              <a:pathLst>
                <a:path w="3418" h="4750" extrusionOk="0">
                  <a:moveTo>
                    <a:pt x="1725" y="0"/>
                  </a:moveTo>
                  <a:cubicBezTo>
                    <a:pt x="784" y="0"/>
                    <a:pt x="32" y="769"/>
                    <a:pt x="32" y="1693"/>
                  </a:cubicBezTo>
                  <a:cubicBezTo>
                    <a:pt x="32" y="2069"/>
                    <a:pt x="142" y="2430"/>
                    <a:pt x="362" y="2712"/>
                  </a:cubicBezTo>
                  <a:cubicBezTo>
                    <a:pt x="174" y="2712"/>
                    <a:pt x="32" y="2869"/>
                    <a:pt x="32" y="3057"/>
                  </a:cubicBezTo>
                  <a:cubicBezTo>
                    <a:pt x="32" y="3245"/>
                    <a:pt x="174" y="3402"/>
                    <a:pt x="362" y="3402"/>
                  </a:cubicBezTo>
                  <a:lnTo>
                    <a:pt x="816" y="3402"/>
                  </a:lnTo>
                  <a:cubicBezTo>
                    <a:pt x="801" y="3464"/>
                    <a:pt x="769" y="3527"/>
                    <a:pt x="722" y="3573"/>
                  </a:cubicBezTo>
                  <a:lnTo>
                    <a:pt x="126" y="4169"/>
                  </a:lnTo>
                  <a:cubicBezTo>
                    <a:pt x="32" y="4263"/>
                    <a:pt x="1" y="4420"/>
                    <a:pt x="48" y="4545"/>
                  </a:cubicBezTo>
                  <a:cubicBezTo>
                    <a:pt x="111" y="4670"/>
                    <a:pt x="220" y="4749"/>
                    <a:pt x="362" y="4749"/>
                  </a:cubicBezTo>
                  <a:lnTo>
                    <a:pt x="3072" y="4749"/>
                  </a:lnTo>
                  <a:cubicBezTo>
                    <a:pt x="3260" y="4749"/>
                    <a:pt x="3417" y="4608"/>
                    <a:pt x="3417" y="4420"/>
                  </a:cubicBezTo>
                  <a:cubicBezTo>
                    <a:pt x="3417" y="4232"/>
                    <a:pt x="3260" y="4075"/>
                    <a:pt x="3072" y="4075"/>
                  </a:cubicBezTo>
                  <a:lnTo>
                    <a:pt x="1177" y="4075"/>
                  </a:lnTo>
                  <a:lnTo>
                    <a:pt x="1192" y="4060"/>
                  </a:lnTo>
                  <a:cubicBezTo>
                    <a:pt x="1380" y="3872"/>
                    <a:pt x="1490" y="3636"/>
                    <a:pt x="1505" y="3402"/>
                  </a:cubicBezTo>
                  <a:lnTo>
                    <a:pt x="2399" y="3402"/>
                  </a:lnTo>
                  <a:cubicBezTo>
                    <a:pt x="2587" y="3402"/>
                    <a:pt x="2744" y="3245"/>
                    <a:pt x="2744" y="3057"/>
                  </a:cubicBezTo>
                  <a:cubicBezTo>
                    <a:pt x="2744" y="2869"/>
                    <a:pt x="2587" y="2712"/>
                    <a:pt x="2399" y="2712"/>
                  </a:cubicBezTo>
                  <a:lnTo>
                    <a:pt x="1317" y="2712"/>
                  </a:lnTo>
                  <a:cubicBezTo>
                    <a:pt x="1254" y="2649"/>
                    <a:pt x="1192" y="2570"/>
                    <a:pt x="1114" y="2524"/>
                  </a:cubicBezTo>
                  <a:cubicBezTo>
                    <a:pt x="863" y="2336"/>
                    <a:pt x="707" y="2022"/>
                    <a:pt x="707" y="1693"/>
                  </a:cubicBezTo>
                  <a:cubicBezTo>
                    <a:pt x="707" y="1145"/>
                    <a:pt x="1160" y="675"/>
                    <a:pt x="1725" y="675"/>
                  </a:cubicBezTo>
                  <a:cubicBezTo>
                    <a:pt x="2289" y="675"/>
                    <a:pt x="2744" y="1145"/>
                    <a:pt x="2744" y="1693"/>
                  </a:cubicBezTo>
                  <a:cubicBezTo>
                    <a:pt x="2744" y="1881"/>
                    <a:pt x="2884" y="2038"/>
                    <a:pt x="3072" y="2038"/>
                  </a:cubicBezTo>
                  <a:cubicBezTo>
                    <a:pt x="3260" y="2038"/>
                    <a:pt x="3417" y="1881"/>
                    <a:pt x="3417" y="1693"/>
                  </a:cubicBezTo>
                  <a:cubicBezTo>
                    <a:pt x="3417" y="769"/>
                    <a:pt x="2665" y="0"/>
                    <a:pt x="1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1426690" y="2328314"/>
              <a:ext cx="15990" cy="15619"/>
            </a:xfrm>
            <a:custGeom>
              <a:avLst/>
              <a:gdLst/>
              <a:ahLst/>
              <a:cxnLst/>
              <a:rect l="l" t="t" r="r" b="b"/>
              <a:pathLst>
                <a:path w="691" h="675" extrusionOk="0">
                  <a:moveTo>
                    <a:pt x="345" y="0"/>
                  </a:moveTo>
                  <a:cubicBezTo>
                    <a:pt x="157" y="0"/>
                    <a:pt x="0" y="157"/>
                    <a:pt x="0" y="345"/>
                  </a:cubicBezTo>
                  <a:cubicBezTo>
                    <a:pt x="0" y="533"/>
                    <a:pt x="157" y="675"/>
                    <a:pt x="345" y="675"/>
                  </a:cubicBezTo>
                  <a:cubicBezTo>
                    <a:pt x="533" y="675"/>
                    <a:pt x="690" y="533"/>
                    <a:pt x="690" y="345"/>
                  </a:cubicBezTo>
                  <a:cubicBezTo>
                    <a:pt x="690" y="157"/>
                    <a:pt x="533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1265682" y="1969274"/>
              <a:ext cx="204210" cy="402219"/>
            </a:xfrm>
            <a:custGeom>
              <a:avLst/>
              <a:gdLst/>
              <a:ahLst/>
              <a:cxnLst/>
              <a:rect l="l" t="t" r="r" b="b"/>
              <a:pathLst>
                <a:path w="8825" h="17382" extrusionOk="0">
                  <a:moveTo>
                    <a:pt x="4420" y="895"/>
                  </a:moveTo>
                  <a:lnTo>
                    <a:pt x="6426" y="3402"/>
                  </a:lnTo>
                  <a:lnTo>
                    <a:pt x="5767" y="3402"/>
                  </a:lnTo>
                  <a:cubicBezTo>
                    <a:pt x="5579" y="3402"/>
                    <a:pt x="5439" y="3559"/>
                    <a:pt x="5439" y="3747"/>
                  </a:cubicBezTo>
                  <a:lnTo>
                    <a:pt x="5439" y="8683"/>
                  </a:lnTo>
                  <a:cubicBezTo>
                    <a:pt x="5109" y="8605"/>
                    <a:pt x="4764" y="8558"/>
                    <a:pt x="4420" y="8558"/>
                  </a:cubicBezTo>
                  <a:cubicBezTo>
                    <a:pt x="4075" y="8558"/>
                    <a:pt x="3730" y="8605"/>
                    <a:pt x="3402" y="8683"/>
                  </a:cubicBezTo>
                  <a:lnTo>
                    <a:pt x="3402" y="3747"/>
                  </a:lnTo>
                  <a:cubicBezTo>
                    <a:pt x="3402" y="3559"/>
                    <a:pt x="3245" y="3402"/>
                    <a:pt x="3057" y="3402"/>
                  </a:cubicBezTo>
                  <a:lnTo>
                    <a:pt x="2414" y="3402"/>
                  </a:lnTo>
                  <a:lnTo>
                    <a:pt x="4420" y="895"/>
                  </a:lnTo>
                  <a:close/>
                  <a:moveTo>
                    <a:pt x="4420" y="1"/>
                  </a:moveTo>
                  <a:cubicBezTo>
                    <a:pt x="4310" y="1"/>
                    <a:pt x="4216" y="48"/>
                    <a:pt x="4154" y="142"/>
                  </a:cubicBezTo>
                  <a:lnTo>
                    <a:pt x="1442" y="3528"/>
                  </a:lnTo>
                  <a:cubicBezTo>
                    <a:pt x="1348" y="3637"/>
                    <a:pt x="1333" y="3778"/>
                    <a:pt x="1395" y="3887"/>
                  </a:cubicBezTo>
                  <a:cubicBezTo>
                    <a:pt x="1458" y="4013"/>
                    <a:pt x="1567" y="4076"/>
                    <a:pt x="1709" y="4076"/>
                  </a:cubicBezTo>
                  <a:lnTo>
                    <a:pt x="2727" y="4076"/>
                  </a:lnTo>
                  <a:lnTo>
                    <a:pt x="2727" y="8903"/>
                  </a:lnTo>
                  <a:cubicBezTo>
                    <a:pt x="1082" y="9577"/>
                    <a:pt x="0" y="11191"/>
                    <a:pt x="0" y="12977"/>
                  </a:cubicBezTo>
                  <a:cubicBezTo>
                    <a:pt x="0" y="15407"/>
                    <a:pt x="1991" y="17382"/>
                    <a:pt x="4420" y="17382"/>
                  </a:cubicBezTo>
                  <a:cubicBezTo>
                    <a:pt x="5031" y="17382"/>
                    <a:pt x="5611" y="17256"/>
                    <a:pt x="6175" y="17021"/>
                  </a:cubicBezTo>
                  <a:cubicBezTo>
                    <a:pt x="6348" y="16943"/>
                    <a:pt x="6426" y="16755"/>
                    <a:pt x="6348" y="16582"/>
                  </a:cubicBezTo>
                  <a:cubicBezTo>
                    <a:pt x="6287" y="16450"/>
                    <a:pt x="6153" y="16372"/>
                    <a:pt x="6015" y="16372"/>
                  </a:cubicBezTo>
                  <a:cubicBezTo>
                    <a:pt x="5974" y="16372"/>
                    <a:pt x="5933" y="16379"/>
                    <a:pt x="5893" y="16394"/>
                  </a:cubicBezTo>
                  <a:cubicBezTo>
                    <a:pt x="5439" y="16598"/>
                    <a:pt x="4937" y="16707"/>
                    <a:pt x="4420" y="16707"/>
                  </a:cubicBezTo>
                  <a:cubicBezTo>
                    <a:pt x="2351" y="16707"/>
                    <a:pt x="690" y="15031"/>
                    <a:pt x="690" y="12977"/>
                  </a:cubicBezTo>
                  <a:cubicBezTo>
                    <a:pt x="690" y="10940"/>
                    <a:pt x="2336" y="9232"/>
                    <a:pt x="4420" y="9232"/>
                  </a:cubicBezTo>
                  <a:cubicBezTo>
                    <a:pt x="6505" y="9232"/>
                    <a:pt x="8150" y="10925"/>
                    <a:pt x="8150" y="12977"/>
                  </a:cubicBezTo>
                  <a:cubicBezTo>
                    <a:pt x="8150" y="13495"/>
                    <a:pt x="8040" y="13980"/>
                    <a:pt x="7836" y="14450"/>
                  </a:cubicBezTo>
                  <a:cubicBezTo>
                    <a:pt x="7773" y="14624"/>
                    <a:pt x="7852" y="14827"/>
                    <a:pt x="8024" y="14906"/>
                  </a:cubicBezTo>
                  <a:cubicBezTo>
                    <a:pt x="8070" y="14926"/>
                    <a:pt x="8116" y="14936"/>
                    <a:pt x="8162" y="14936"/>
                  </a:cubicBezTo>
                  <a:cubicBezTo>
                    <a:pt x="8289" y="14936"/>
                    <a:pt x="8406" y="14860"/>
                    <a:pt x="8463" y="14733"/>
                  </a:cubicBezTo>
                  <a:cubicBezTo>
                    <a:pt x="8714" y="14168"/>
                    <a:pt x="8824" y="13589"/>
                    <a:pt x="8824" y="12977"/>
                  </a:cubicBezTo>
                  <a:cubicBezTo>
                    <a:pt x="8824" y="11191"/>
                    <a:pt x="7742" y="9577"/>
                    <a:pt x="6112" y="8903"/>
                  </a:cubicBezTo>
                  <a:lnTo>
                    <a:pt x="6112" y="4076"/>
                  </a:lnTo>
                  <a:lnTo>
                    <a:pt x="7131" y="4076"/>
                  </a:lnTo>
                  <a:cubicBezTo>
                    <a:pt x="7257" y="4076"/>
                    <a:pt x="7382" y="4013"/>
                    <a:pt x="7445" y="3887"/>
                  </a:cubicBezTo>
                  <a:cubicBezTo>
                    <a:pt x="7491" y="3778"/>
                    <a:pt x="7476" y="3637"/>
                    <a:pt x="7397" y="3528"/>
                  </a:cubicBezTo>
                  <a:lnTo>
                    <a:pt x="4687" y="142"/>
                  </a:lnTo>
                  <a:cubicBezTo>
                    <a:pt x="4624" y="48"/>
                    <a:pt x="4514" y="1"/>
                    <a:pt x="4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46"/>
          <p:cNvGrpSpPr/>
          <p:nvPr/>
        </p:nvGrpSpPr>
        <p:grpSpPr>
          <a:xfrm>
            <a:off x="1167800" y="3841759"/>
            <a:ext cx="465931" cy="465864"/>
            <a:chOff x="1265682" y="2655792"/>
            <a:chExt cx="402219" cy="402196"/>
          </a:xfrm>
        </p:grpSpPr>
        <p:sp>
          <p:nvSpPr>
            <p:cNvPr id="467" name="Google Shape;467;p46"/>
            <p:cNvSpPr/>
            <p:nvPr/>
          </p:nvSpPr>
          <p:spPr>
            <a:xfrm>
              <a:off x="1312818" y="2817540"/>
              <a:ext cx="78722" cy="78699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709" y="690"/>
                  </a:moveTo>
                  <a:cubicBezTo>
                    <a:pt x="2257" y="690"/>
                    <a:pt x="2712" y="1144"/>
                    <a:pt x="2712" y="1708"/>
                  </a:cubicBezTo>
                  <a:cubicBezTo>
                    <a:pt x="2712" y="2272"/>
                    <a:pt x="2257" y="2728"/>
                    <a:pt x="1709" y="2728"/>
                  </a:cubicBezTo>
                  <a:cubicBezTo>
                    <a:pt x="1145" y="2728"/>
                    <a:pt x="690" y="2272"/>
                    <a:pt x="690" y="1708"/>
                  </a:cubicBezTo>
                  <a:cubicBezTo>
                    <a:pt x="690" y="1144"/>
                    <a:pt x="1145" y="690"/>
                    <a:pt x="1709" y="690"/>
                  </a:cubicBezTo>
                  <a:close/>
                  <a:moveTo>
                    <a:pt x="1709" y="1"/>
                  </a:moveTo>
                  <a:cubicBezTo>
                    <a:pt x="769" y="1"/>
                    <a:pt x="0" y="768"/>
                    <a:pt x="0" y="1708"/>
                  </a:cubicBezTo>
                  <a:cubicBezTo>
                    <a:pt x="0" y="2634"/>
                    <a:pt x="769" y="3401"/>
                    <a:pt x="1709" y="3401"/>
                  </a:cubicBezTo>
                  <a:cubicBezTo>
                    <a:pt x="2633" y="3401"/>
                    <a:pt x="3402" y="2634"/>
                    <a:pt x="3402" y="1708"/>
                  </a:cubicBezTo>
                  <a:cubicBezTo>
                    <a:pt x="3402" y="768"/>
                    <a:pt x="2633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1557964" y="2702951"/>
              <a:ext cx="31216" cy="15967"/>
            </a:xfrm>
            <a:custGeom>
              <a:avLst/>
              <a:gdLst/>
              <a:ahLst/>
              <a:cxnLst/>
              <a:rect l="l" t="t" r="r" b="b"/>
              <a:pathLst>
                <a:path w="1349" h="690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90"/>
                    <a:pt x="346" y="690"/>
                  </a:cubicBezTo>
                  <a:lnTo>
                    <a:pt x="1020" y="690"/>
                  </a:lnTo>
                  <a:cubicBezTo>
                    <a:pt x="1208" y="690"/>
                    <a:pt x="1349" y="533"/>
                    <a:pt x="1349" y="345"/>
                  </a:cubicBezTo>
                  <a:cubicBezTo>
                    <a:pt x="1349" y="157"/>
                    <a:pt x="1208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1557964" y="2734491"/>
              <a:ext cx="78375" cy="15619"/>
            </a:xfrm>
            <a:custGeom>
              <a:avLst/>
              <a:gdLst/>
              <a:ahLst/>
              <a:cxnLst/>
              <a:rect l="l" t="t" r="r" b="b"/>
              <a:pathLst>
                <a:path w="3387" h="675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75"/>
                    <a:pt x="346" y="675"/>
                  </a:cubicBezTo>
                  <a:lnTo>
                    <a:pt x="3058" y="675"/>
                  </a:lnTo>
                  <a:cubicBezTo>
                    <a:pt x="3246" y="675"/>
                    <a:pt x="3386" y="533"/>
                    <a:pt x="3386" y="345"/>
                  </a:cubicBezTo>
                  <a:cubicBezTo>
                    <a:pt x="3386" y="157"/>
                    <a:pt x="3246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1265682" y="2655792"/>
              <a:ext cx="402219" cy="402196"/>
            </a:xfrm>
            <a:custGeom>
              <a:avLst/>
              <a:gdLst/>
              <a:ahLst/>
              <a:cxnLst/>
              <a:rect l="l" t="t" r="r" b="b"/>
              <a:pathLst>
                <a:path w="17382" h="17381" extrusionOk="0">
                  <a:moveTo>
                    <a:pt x="15344" y="1161"/>
                  </a:moveTo>
                  <a:lnTo>
                    <a:pt x="16221" y="2038"/>
                  </a:lnTo>
                  <a:lnTo>
                    <a:pt x="15344" y="2038"/>
                  </a:lnTo>
                  <a:lnTo>
                    <a:pt x="15344" y="1161"/>
                  </a:lnTo>
                  <a:close/>
                  <a:moveTo>
                    <a:pt x="14669" y="690"/>
                  </a:moveTo>
                  <a:lnTo>
                    <a:pt x="14669" y="2383"/>
                  </a:lnTo>
                  <a:cubicBezTo>
                    <a:pt x="14669" y="2571"/>
                    <a:pt x="14811" y="2728"/>
                    <a:pt x="14999" y="2728"/>
                  </a:cubicBezTo>
                  <a:lnTo>
                    <a:pt x="16707" y="2728"/>
                  </a:lnTo>
                  <a:lnTo>
                    <a:pt x="16707" y="7680"/>
                  </a:lnTo>
                  <a:lnTo>
                    <a:pt x="11959" y="7680"/>
                  </a:lnTo>
                  <a:lnTo>
                    <a:pt x="11959" y="690"/>
                  </a:lnTo>
                  <a:close/>
                  <a:moveTo>
                    <a:pt x="15344" y="10188"/>
                  </a:moveTo>
                  <a:lnTo>
                    <a:pt x="16221" y="11065"/>
                  </a:lnTo>
                  <a:lnTo>
                    <a:pt x="15344" y="11065"/>
                  </a:lnTo>
                  <a:lnTo>
                    <a:pt x="15344" y="10188"/>
                  </a:lnTo>
                  <a:close/>
                  <a:moveTo>
                    <a:pt x="4075" y="5643"/>
                  </a:moveTo>
                  <a:lnTo>
                    <a:pt x="4075" y="6082"/>
                  </a:lnTo>
                  <a:cubicBezTo>
                    <a:pt x="4075" y="6222"/>
                    <a:pt x="4185" y="6364"/>
                    <a:pt x="4326" y="6410"/>
                  </a:cubicBezTo>
                  <a:cubicBezTo>
                    <a:pt x="4545" y="6458"/>
                    <a:pt x="4749" y="6535"/>
                    <a:pt x="4937" y="6661"/>
                  </a:cubicBezTo>
                  <a:cubicBezTo>
                    <a:pt x="4991" y="6691"/>
                    <a:pt x="5046" y="6705"/>
                    <a:pt x="5100" y="6705"/>
                  </a:cubicBezTo>
                  <a:cubicBezTo>
                    <a:pt x="5190" y="6705"/>
                    <a:pt x="5276" y="6667"/>
                    <a:pt x="5345" y="6598"/>
                  </a:cubicBezTo>
                  <a:lnTo>
                    <a:pt x="5658" y="6301"/>
                  </a:lnTo>
                  <a:lnTo>
                    <a:pt x="6144" y="6771"/>
                  </a:lnTo>
                  <a:lnTo>
                    <a:pt x="5830" y="7085"/>
                  </a:lnTo>
                  <a:cubicBezTo>
                    <a:pt x="5721" y="7194"/>
                    <a:pt x="5705" y="7367"/>
                    <a:pt x="5784" y="7492"/>
                  </a:cubicBezTo>
                  <a:cubicBezTo>
                    <a:pt x="5893" y="7680"/>
                    <a:pt x="5972" y="7883"/>
                    <a:pt x="6034" y="8103"/>
                  </a:cubicBezTo>
                  <a:cubicBezTo>
                    <a:pt x="6066" y="8244"/>
                    <a:pt x="6206" y="8353"/>
                    <a:pt x="6363" y="8353"/>
                  </a:cubicBezTo>
                  <a:lnTo>
                    <a:pt x="6787" y="8353"/>
                  </a:lnTo>
                  <a:lnTo>
                    <a:pt x="6787" y="9028"/>
                  </a:lnTo>
                  <a:lnTo>
                    <a:pt x="6363" y="9028"/>
                  </a:lnTo>
                  <a:cubicBezTo>
                    <a:pt x="6206" y="9028"/>
                    <a:pt x="6066" y="9137"/>
                    <a:pt x="6034" y="9294"/>
                  </a:cubicBezTo>
                  <a:cubicBezTo>
                    <a:pt x="5972" y="9498"/>
                    <a:pt x="5893" y="9701"/>
                    <a:pt x="5784" y="9889"/>
                  </a:cubicBezTo>
                  <a:cubicBezTo>
                    <a:pt x="5705" y="10031"/>
                    <a:pt x="5721" y="10203"/>
                    <a:pt x="5830" y="10313"/>
                  </a:cubicBezTo>
                  <a:lnTo>
                    <a:pt x="6144" y="10610"/>
                  </a:lnTo>
                  <a:lnTo>
                    <a:pt x="5658" y="11097"/>
                  </a:lnTo>
                  <a:lnTo>
                    <a:pt x="5345" y="10783"/>
                  </a:lnTo>
                  <a:cubicBezTo>
                    <a:pt x="5280" y="10719"/>
                    <a:pt x="5200" y="10687"/>
                    <a:pt x="5117" y="10687"/>
                  </a:cubicBezTo>
                  <a:cubicBezTo>
                    <a:pt x="5057" y="10687"/>
                    <a:pt x="4996" y="10703"/>
                    <a:pt x="4937" y="10736"/>
                  </a:cubicBezTo>
                  <a:cubicBezTo>
                    <a:pt x="4749" y="10846"/>
                    <a:pt x="4545" y="10924"/>
                    <a:pt x="4326" y="10986"/>
                  </a:cubicBezTo>
                  <a:cubicBezTo>
                    <a:pt x="4185" y="11018"/>
                    <a:pt x="4075" y="11159"/>
                    <a:pt x="4075" y="11316"/>
                  </a:cubicBezTo>
                  <a:lnTo>
                    <a:pt x="4075" y="11755"/>
                  </a:lnTo>
                  <a:lnTo>
                    <a:pt x="3402" y="11755"/>
                  </a:lnTo>
                  <a:lnTo>
                    <a:pt x="3402" y="11316"/>
                  </a:lnTo>
                  <a:cubicBezTo>
                    <a:pt x="3402" y="11159"/>
                    <a:pt x="3291" y="11018"/>
                    <a:pt x="3151" y="10986"/>
                  </a:cubicBezTo>
                  <a:cubicBezTo>
                    <a:pt x="2931" y="10924"/>
                    <a:pt x="2727" y="10846"/>
                    <a:pt x="2539" y="10736"/>
                  </a:cubicBezTo>
                  <a:cubicBezTo>
                    <a:pt x="2487" y="10703"/>
                    <a:pt x="2426" y="10687"/>
                    <a:pt x="2366" y="10687"/>
                  </a:cubicBezTo>
                  <a:cubicBezTo>
                    <a:pt x="2281" y="10687"/>
                    <a:pt x="2196" y="10719"/>
                    <a:pt x="2131" y="10783"/>
                  </a:cubicBezTo>
                  <a:lnTo>
                    <a:pt x="1818" y="11097"/>
                  </a:lnTo>
                  <a:lnTo>
                    <a:pt x="1333" y="10610"/>
                  </a:lnTo>
                  <a:lnTo>
                    <a:pt x="1646" y="10313"/>
                  </a:lnTo>
                  <a:cubicBezTo>
                    <a:pt x="1755" y="10203"/>
                    <a:pt x="1772" y="10031"/>
                    <a:pt x="1693" y="9889"/>
                  </a:cubicBezTo>
                  <a:cubicBezTo>
                    <a:pt x="1584" y="9701"/>
                    <a:pt x="1505" y="9498"/>
                    <a:pt x="1442" y="9294"/>
                  </a:cubicBezTo>
                  <a:cubicBezTo>
                    <a:pt x="1411" y="9137"/>
                    <a:pt x="1270" y="9028"/>
                    <a:pt x="1113" y="9028"/>
                  </a:cubicBezTo>
                  <a:lnTo>
                    <a:pt x="690" y="9028"/>
                  </a:lnTo>
                  <a:lnTo>
                    <a:pt x="690" y="8353"/>
                  </a:lnTo>
                  <a:lnTo>
                    <a:pt x="1113" y="8353"/>
                  </a:lnTo>
                  <a:cubicBezTo>
                    <a:pt x="1270" y="8353"/>
                    <a:pt x="1411" y="8244"/>
                    <a:pt x="1442" y="8103"/>
                  </a:cubicBezTo>
                  <a:cubicBezTo>
                    <a:pt x="1505" y="7883"/>
                    <a:pt x="1584" y="7680"/>
                    <a:pt x="1693" y="7492"/>
                  </a:cubicBezTo>
                  <a:cubicBezTo>
                    <a:pt x="1772" y="7367"/>
                    <a:pt x="1755" y="7194"/>
                    <a:pt x="1646" y="7085"/>
                  </a:cubicBezTo>
                  <a:lnTo>
                    <a:pt x="1333" y="6771"/>
                  </a:lnTo>
                  <a:lnTo>
                    <a:pt x="1818" y="6301"/>
                  </a:lnTo>
                  <a:lnTo>
                    <a:pt x="2131" y="6598"/>
                  </a:lnTo>
                  <a:cubicBezTo>
                    <a:pt x="2200" y="6667"/>
                    <a:pt x="2292" y="6705"/>
                    <a:pt x="2383" y="6705"/>
                  </a:cubicBezTo>
                  <a:cubicBezTo>
                    <a:pt x="2437" y="6705"/>
                    <a:pt x="2491" y="6691"/>
                    <a:pt x="2539" y="6661"/>
                  </a:cubicBezTo>
                  <a:cubicBezTo>
                    <a:pt x="2727" y="6535"/>
                    <a:pt x="2931" y="6458"/>
                    <a:pt x="3151" y="6410"/>
                  </a:cubicBezTo>
                  <a:cubicBezTo>
                    <a:pt x="3291" y="6364"/>
                    <a:pt x="3402" y="6222"/>
                    <a:pt x="3402" y="6082"/>
                  </a:cubicBezTo>
                  <a:lnTo>
                    <a:pt x="3402" y="5643"/>
                  </a:lnTo>
                  <a:close/>
                  <a:moveTo>
                    <a:pt x="11614" y="1"/>
                  </a:moveTo>
                  <a:cubicBezTo>
                    <a:pt x="11426" y="1"/>
                    <a:pt x="11269" y="158"/>
                    <a:pt x="11269" y="346"/>
                  </a:cubicBezTo>
                  <a:lnTo>
                    <a:pt x="11269" y="4076"/>
                  </a:lnTo>
                  <a:lnTo>
                    <a:pt x="9372" y="4076"/>
                  </a:lnTo>
                  <a:cubicBezTo>
                    <a:pt x="9184" y="4076"/>
                    <a:pt x="9027" y="4232"/>
                    <a:pt x="9027" y="4420"/>
                  </a:cubicBezTo>
                  <a:lnTo>
                    <a:pt x="9027" y="8353"/>
                  </a:lnTo>
                  <a:lnTo>
                    <a:pt x="7476" y="8353"/>
                  </a:lnTo>
                  <a:lnTo>
                    <a:pt x="7476" y="8009"/>
                  </a:lnTo>
                  <a:cubicBezTo>
                    <a:pt x="7476" y="7821"/>
                    <a:pt x="7320" y="7680"/>
                    <a:pt x="7131" y="7680"/>
                  </a:cubicBezTo>
                  <a:lnTo>
                    <a:pt x="6614" y="7680"/>
                  </a:lnTo>
                  <a:cubicBezTo>
                    <a:pt x="6567" y="7570"/>
                    <a:pt x="6536" y="7476"/>
                    <a:pt x="6488" y="7382"/>
                  </a:cubicBezTo>
                  <a:lnTo>
                    <a:pt x="6864" y="7022"/>
                  </a:lnTo>
                  <a:cubicBezTo>
                    <a:pt x="6990" y="6880"/>
                    <a:pt x="6990" y="6661"/>
                    <a:pt x="6864" y="6535"/>
                  </a:cubicBezTo>
                  <a:lnTo>
                    <a:pt x="5893" y="5580"/>
                  </a:lnTo>
                  <a:cubicBezTo>
                    <a:pt x="5830" y="5509"/>
                    <a:pt x="5744" y="5474"/>
                    <a:pt x="5658" y="5474"/>
                  </a:cubicBezTo>
                  <a:cubicBezTo>
                    <a:pt x="5571" y="5474"/>
                    <a:pt x="5485" y="5509"/>
                    <a:pt x="5423" y="5580"/>
                  </a:cubicBezTo>
                  <a:lnTo>
                    <a:pt x="5046" y="5940"/>
                  </a:lnTo>
                  <a:cubicBezTo>
                    <a:pt x="4952" y="5894"/>
                    <a:pt x="4858" y="5862"/>
                    <a:pt x="4749" y="5831"/>
                  </a:cubicBezTo>
                  <a:lnTo>
                    <a:pt x="4749" y="5298"/>
                  </a:lnTo>
                  <a:cubicBezTo>
                    <a:pt x="4749" y="5110"/>
                    <a:pt x="4608" y="4968"/>
                    <a:pt x="4420" y="4968"/>
                  </a:cubicBezTo>
                  <a:lnTo>
                    <a:pt x="3057" y="4968"/>
                  </a:lnTo>
                  <a:cubicBezTo>
                    <a:pt x="2869" y="4968"/>
                    <a:pt x="2727" y="5110"/>
                    <a:pt x="2727" y="5298"/>
                  </a:cubicBezTo>
                  <a:lnTo>
                    <a:pt x="2727" y="5831"/>
                  </a:lnTo>
                  <a:cubicBezTo>
                    <a:pt x="2618" y="5862"/>
                    <a:pt x="2524" y="5894"/>
                    <a:pt x="2430" y="5940"/>
                  </a:cubicBezTo>
                  <a:lnTo>
                    <a:pt x="2054" y="5580"/>
                  </a:lnTo>
                  <a:cubicBezTo>
                    <a:pt x="1991" y="5509"/>
                    <a:pt x="1905" y="5474"/>
                    <a:pt x="1819" y="5474"/>
                  </a:cubicBezTo>
                  <a:cubicBezTo>
                    <a:pt x="1732" y="5474"/>
                    <a:pt x="1646" y="5509"/>
                    <a:pt x="1584" y="5580"/>
                  </a:cubicBezTo>
                  <a:lnTo>
                    <a:pt x="612" y="6535"/>
                  </a:lnTo>
                  <a:cubicBezTo>
                    <a:pt x="486" y="6661"/>
                    <a:pt x="486" y="6880"/>
                    <a:pt x="612" y="7022"/>
                  </a:cubicBezTo>
                  <a:lnTo>
                    <a:pt x="988" y="7382"/>
                  </a:lnTo>
                  <a:cubicBezTo>
                    <a:pt x="940" y="7476"/>
                    <a:pt x="909" y="7570"/>
                    <a:pt x="863" y="7680"/>
                  </a:cubicBezTo>
                  <a:lnTo>
                    <a:pt x="345" y="7680"/>
                  </a:lnTo>
                  <a:cubicBezTo>
                    <a:pt x="157" y="7680"/>
                    <a:pt x="0" y="7821"/>
                    <a:pt x="0" y="8009"/>
                  </a:cubicBezTo>
                  <a:lnTo>
                    <a:pt x="0" y="9373"/>
                  </a:lnTo>
                  <a:cubicBezTo>
                    <a:pt x="0" y="9561"/>
                    <a:pt x="157" y="9718"/>
                    <a:pt x="345" y="9718"/>
                  </a:cubicBezTo>
                  <a:lnTo>
                    <a:pt x="863" y="9718"/>
                  </a:lnTo>
                  <a:cubicBezTo>
                    <a:pt x="909" y="9812"/>
                    <a:pt x="940" y="9906"/>
                    <a:pt x="988" y="10000"/>
                  </a:cubicBezTo>
                  <a:lnTo>
                    <a:pt x="612" y="10376"/>
                  </a:lnTo>
                  <a:cubicBezTo>
                    <a:pt x="486" y="10501"/>
                    <a:pt x="486" y="10721"/>
                    <a:pt x="612" y="10861"/>
                  </a:cubicBezTo>
                  <a:lnTo>
                    <a:pt x="1584" y="11818"/>
                  </a:lnTo>
                  <a:cubicBezTo>
                    <a:pt x="1646" y="11880"/>
                    <a:pt x="1732" y="11912"/>
                    <a:pt x="1819" y="11912"/>
                  </a:cubicBezTo>
                  <a:cubicBezTo>
                    <a:pt x="1905" y="11912"/>
                    <a:pt x="1991" y="11880"/>
                    <a:pt x="2054" y="11818"/>
                  </a:cubicBezTo>
                  <a:lnTo>
                    <a:pt x="2430" y="11441"/>
                  </a:lnTo>
                  <a:cubicBezTo>
                    <a:pt x="2524" y="11488"/>
                    <a:pt x="2618" y="11536"/>
                    <a:pt x="2727" y="11567"/>
                  </a:cubicBezTo>
                  <a:lnTo>
                    <a:pt x="2727" y="12083"/>
                  </a:lnTo>
                  <a:cubicBezTo>
                    <a:pt x="2727" y="12271"/>
                    <a:pt x="2869" y="12428"/>
                    <a:pt x="3057" y="12428"/>
                  </a:cubicBezTo>
                  <a:lnTo>
                    <a:pt x="4420" y="12428"/>
                  </a:lnTo>
                  <a:cubicBezTo>
                    <a:pt x="4608" y="12428"/>
                    <a:pt x="4749" y="12271"/>
                    <a:pt x="4749" y="12083"/>
                  </a:cubicBezTo>
                  <a:lnTo>
                    <a:pt x="4749" y="11567"/>
                  </a:lnTo>
                  <a:cubicBezTo>
                    <a:pt x="4858" y="11536"/>
                    <a:pt x="4952" y="11488"/>
                    <a:pt x="5046" y="11441"/>
                  </a:cubicBezTo>
                  <a:lnTo>
                    <a:pt x="5423" y="11818"/>
                  </a:lnTo>
                  <a:cubicBezTo>
                    <a:pt x="5485" y="11880"/>
                    <a:pt x="5571" y="11912"/>
                    <a:pt x="5658" y="11912"/>
                  </a:cubicBezTo>
                  <a:cubicBezTo>
                    <a:pt x="5744" y="11912"/>
                    <a:pt x="5830" y="11880"/>
                    <a:pt x="5893" y="11818"/>
                  </a:cubicBezTo>
                  <a:lnTo>
                    <a:pt x="6864" y="10861"/>
                  </a:lnTo>
                  <a:cubicBezTo>
                    <a:pt x="6990" y="10721"/>
                    <a:pt x="6990" y="10501"/>
                    <a:pt x="6864" y="10376"/>
                  </a:cubicBezTo>
                  <a:lnTo>
                    <a:pt x="6488" y="10000"/>
                  </a:lnTo>
                  <a:cubicBezTo>
                    <a:pt x="6536" y="9906"/>
                    <a:pt x="6567" y="9812"/>
                    <a:pt x="6614" y="9718"/>
                  </a:cubicBezTo>
                  <a:lnTo>
                    <a:pt x="7131" y="9718"/>
                  </a:lnTo>
                  <a:cubicBezTo>
                    <a:pt x="7320" y="9718"/>
                    <a:pt x="7476" y="9561"/>
                    <a:pt x="7476" y="9373"/>
                  </a:cubicBezTo>
                  <a:lnTo>
                    <a:pt x="7476" y="9028"/>
                  </a:lnTo>
                  <a:lnTo>
                    <a:pt x="9027" y="9028"/>
                  </a:lnTo>
                  <a:lnTo>
                    <a:pt x="9027" y="12977"/>
                  </a:lnTo>
                  <a:cubicBezTo>
                    <a:pt x="9027" y="13165"/>
                    <a:pt x="9184" y="13306"/>
                    <a:pt x="9372" y="13306"/>
                  </a:cubicBezTo>
                  <a:lnTo>
                    <a:pt x="11269" y="13306"/>
                  </a:lnTo>
                  <a:lnTo>
                    <a:pt x="11269" y="17036"/>
                  </a:lnTo>
                  <a:cubicBezTo>
                    <a:pt x="11269" y="17224"/>
                    <a:pt x="11426" y="17381"/>
                    <a:pt x="11614" y="17381"/>
                  </a:cubicBezTo>
                  <a:lnTo>
                    <a:pt x="12805" y="17381"/>
                  </a:lnTo>
                  <a:cubicBezTo>
                    <a:pt x="12993" y="17381"/>
                    <a:pt x="13133" y="17224"/>
                    <a:pt x="13133" y="17036"/>
                  </a:cubicBezTo>
                  <a:cubicBezTo>
                    <a:pt x="13133" y="16848"/>
                    <a:pt x="12993" y="16707"/>
                    <a:pt x="12805" y="16707"/>
                  </a:cubicBezTo>
                  <a:lnTo>
                    <a:pt x="11959" y="16707"/>
                  </a:lnTo>
                  <a:lnTo>
                    <a:pt x="11959" y="9718"/>
                  </a:lnTo>
                  <a:lnTo>
                    <a:pt x="14669" y="9718"/>
                  </a:lnTo>
                  <a:lnTo>
                    <a:pt x="14669" y="11410"/>
                  </a:lnTo>
                  <a:cubicBezTo>
                    <a:pt x="14669" y="11598"/>
                    <a:pt x="14811" y="11755"/>
                    <a:pt x="14999" y="11755"/>
                  </a:cubicBezTo>
                  <a:lnTo>
                    <a:pt x="16707" y="11755"/>
                  </a:lnTo>
                  <a:lnTo>
                    <a:pt x="16707" y="16707"/>
                  </a:lnTo>
                  <a:lnTo>
                    <a:pt x="15860" y="16707"/>
                  </a:lnTo>
                  <a:cubicBezTo>
                    <a:pt x="15672" y="16707"/>
                    <a:pt x="15516" y="16848"/>
                    <a:pt x="15516" y="17036"/>
                  </a:cubicBezTo>
                  <a:cubicBezTo>
                    <a:pt x="15516" y="17224"/>
                    <a:pt x="15672" y="17381"/>
                    <a:pt x="15860" y="17381"/>
                  </a:cubicBezTo>
                  <a:lnTo>
                    <a:pt x="17036" y="17381"/>
                  </a:lnTo>
                  <a:cubicBezTo>
                    <a:pt x="17224" y="17381"/>
                    <a:pt x="17381" y="17224"/>
                    <a:pt x="17381" y="17036"/>
                  </a:cubicBezTo>
                  <a:lnTo>
                    <a:pt x="17381" y="11410"/>
                  </a:lnTo>
                  <a:cubicBezTo>
                    <a:pt x="17381" y="11316"/>
                    <a:pt x="17350" y="11237"/>
                    <a:pt x="17287" y="11174"/>
                  </a:cubicBezTo>
                  <a:lnTo>
                    <a:pt x="15250" y="9137"/>
                  </a:lnTo>
                  <a:cubicBezTo>
                    <a:pt x="15187" y="9074"/>
                    <a:pt x="15093" y="9028"/>
                    <a:pt x="14999" y="9028"/>
                  </a:cubicBezTo>
                  <a:lnTo>
                    <a:pt x="11614" y="9028"/>
                  </a:lnTo>
                  <a:cubicBezTo>
                    <a:pt x="11426" y="9028"/>
                    <a:pt x="11269" y="9185"/>
                    <a:pt x="11269" y="9373"/>
                  </a:cubicBezTo>
                  <a:lnTo>
                    <a:pt x="11269" y="12633"/>
                  </a:lnTo>
                  <a:lnTo>
                    <a:pt x="9717" y="12633"/>
                  </a:lnTo>
                  <a:lnTo>
                    <a:pt x="9717" y="4765"/>
                  </a:lnTo>
                  <a:lnTo>
                    <a:pt x="11269" y="4765"/>
                  </a:lnTo>
                  <a:lnTo>
                    <a:pt x="11269" y="8009"/>
                  </a:lnTo>
                  <a:cubicBezTo>
                    <a:pt x="11269" y="8197"/>
                    <a:pt x="11426" y="8353"/>
                    <a:pt x="11614" y="8353"/>
                  </a:cubicBezTo>
                  <a:lnTo>
                    <a:pt x="17036" y="8353"/>
                  </a:lnTo>
                  <a:cubicBezTo>
                    <a:pt x="17224" y="8353"/>
                    <a:pt x="17381" y="8197"/>
                    <a:pt x="17381" y="8009"/>
                  </a:cubicBezTo>
                  <a:lnTo>
                    <a:pt x="17381" y="2383"/>
                  </a:lnTo>
                  <a:cubicBezTo>
                    <a:pt x="17381" y="2289"/>
                    <a:pt x="17350" y="2210"/>
                    <a:pt x="17287" y="2147"/>
                  </a:cubicBezTo>
                  <a:lnTo>
                    <a:pt x="15250" y="110"/>
                  </a:lnTo>
                  <a:cubicBezTo>
                    <a:pt x="15187" y="47"/>
                    <a:pt x="15093" y="1"/>
                    <a:pt x="14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1557964" y="2911836"/>
              <a:ext cx="31216" cy="15967"/>
            </a:xfrm>
            <a:custGeom>
              <a:avLst/>
              <a:gdLst/>
              <a:ahLst/>
              <a:cxnLst/>
              <a:rect l="l" t="t" r="r" b="b"/>
              <a:pathLst>
                <a:path w="1349" h="690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90"/>
                    <a:pt x="346" y="690"/>
                  </a:cubicBezTo>
                  <a:lnTo>
                    <a:pt x="1020" y="690"/>
                  </a:lnTo>
                  <a:cubicBezTo>
                    <a:pt x="1208" y="690"/>
                    <a:pt x="1349" y="533"/>
                    <a:pt x="1349" y="345"/>
                  </a:cubicBezTo>
                  <a:cubicBezTo>
                    <a:pt x="1349" y="157"/>
                    <a:pt x="1208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1557964" y="2943376"/>
              <a:ext cx="78375" cy="15619"/>
            </a:xfrm>
            <a:custGeom>
              <a:avLst/>
              <a:gdLst/>
              <a:ahLst/>
              <a:cxnLst/>
              <a:rect l="l" t="t" r="r" b="b"/>
              <a:pathLst>
                <a:path w="3387" h="675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75"/>
                    <a:pt x="346" y="675"/>
                  </a:cubicBezTo>
                  <a:lnTo>
                    <a:pt x="3058" y="675"/>
                  </a:lnTo>
                  <a:cubicBezTo>
                    <a:pt x="3246" y="675"/>
                    <a:pt x="3386" y="533"/>
                    <a:pt x="3386" y="345"/>
                  </a:cubicBezTo>
                  <a:cubicBezTo>
                    <a:pt x="3386" y="157"/>
                    <a:pt x="3246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1572866" y="2770474"/>
              <a:ext cx="48617" cy="47344"/>
            </a:xfrm>
            <a:custGeom>
              <a:avLst/>
              <a:gdLst/>
              <a:ahLst/>
              <a:cxnLst/>
              <a:rect l="l" t="t" r="r" b="b"/>
              <a:pathLst>
                <a:path w="2101" h="2046" extrusionOk="0">
                  <a:moveTo>
                    <a:pt x="374" y="1"/>
                  </a:moveTo>
                  <a:cubicBezTo>
                    <a:pt x="286" y="1"/>
                    <a:pt x="196" y="36"/>
                    <a:pt x="125" y="106"/>
                  </a:cubicBezTo>
                  <a:cubicBezTo>
                    <a:pt x="0" y="232"/>
                    <a:pt x="0" y="451"/>
                    <a:pt x="125" y="576"/>
                  </a:cubicBezTo>
                  <a:lnTo>
                    <a:pt x="564" y="1015"/>
                  </a:lnTo>
                  <a:lnTo>
                    <a:pt x="125" y="1454"/>
                  </a:lnTo>
                  <a:cubicBezTo>
                    <a:pt x="0" y="1596"/>
                    <a:pt x="0" y="1815"/>
                    <a:pt x="125" y="1941"/>
                  </a:cubicBezTo>
                  <a:cubicBezTo>
                    <a:pt x="196" y="2011"/>
                    <a:pt x="286" y="2046"/>
                    <a:pt x="374" y="2046"/>
                  </a:cubicBezTo>
                  <a:cubicBezTo>
                    <a:pt x="462" y="2046"/>
                    <a:pt x="548" y="2011"/>
                    <a:pt x="611" y="1941"/>
                  </a:cubicBezTo>
                  <a:lnTo>
                    <a:pt x="1049" y="1502"/>
                  </a:lnTo>
                  <a:lnTo>
                    <a:pt x="1488" y="1941"/>
                  </a:lnTo>
                  <a:cubicBezTo>
                    <a:pt x="1559" y="2011"/>
                    <a:pt x="1645" y="2046"/>
                    <a:pt x="1731" y="2046"/>
                  </a:cubicBezTo>
                  <a:cubicBezTo>
                    <a:pt x="1818" y="2046"/>
                    <a:pt x="1904" y="2011"/>
                    <a:pt x="1975" y="1941"/>
                  </a:cubicBezTo>
                  <a:cubicBezTo>
                    <a:pt x="2100" y="1815"/>
                    <a:pt x="2100" y="1596"/>
                    <a:pt x="1975" y="1454"/>
                  </a:cubicBezTo>
                  <a:lnTo>
                    <a:pt x="1536" y="1015"/>
                  </a:lnTo>
                  <a:lnTo>
                    <a:pt x="1975" y="576"/>
                  </a:lnTo>
                  <a:cubicBezTo>
                    <a:pt x="2100" y="451"/>
                    <a:pt x="2100" y="232"/>
                    <a:pt x="1975" y="106"/>
                  </a:cubicBezTo>
                  <a:cubicBezTo>
                    <a:pt x="1904" y="36"/>
                    <a:pt x="1818" y="1"/>
                    <a:pt x="1731" y="1"/>
                  </a:cubicBezTo>
                  <a:cubicBezTo>
                    <a:pt x="1645" y="1"/>
                    <a:pt x="1559" y="36"/>
                    <a:pt x="1488" y="106"/>
                  </a:cubicBezTo>
                  <a:lnTo>
                    <a:pt x="1049" y="545"/>
                  </a:lnTo>
                  <a:lnTo>
                    <a:pt x="611" y="106"/>
                  </a:lnTo>
                  <a:cubicBezTo>
                    <a:pt x="548" y="36"/>
                    <a:pt x="462" y="1"/>
                    <a:pt x="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1572866" y="2979381"/>
              <a:ext cx="64561" cy="47067"/>
            </a:xfrm>
            <a:custGeom>
              <a:avLst/>
              <a:gdLst/>
              <a:ahLst/>
              <a:cxnLst/>
              <a:rect l="l" t="t" r="r" b="b"/>
              <a:pathLst>
                <a:path w="2790" h="2034" extrusionOk="0">
                  <a:moveTo>
                    <a:pt x="2411" y="0"/>
                  </a:moveTo>
                  <a:cubicBezTo>
                    <a:pt x="2323" y="0"/>
                    <a:pt x="2233" y="35"/>
                    <a:pt x="2163" y="105"/>
                  </a:cubicBezTo>
                  <a:lnTo>
                    <a:pt x="1049" y="1219"/>
                  </a:lnTo>
                  <a:lnTo>
                    <a:pt x="611" y="780"/>
                  </a:lnTo>
                  <a:cubicBezTo>
                    <a:pt x="548" y="717"/>
                    <a:pt x="462" y="686"/>
                    <a:pt x="374" y="686"/>
                  </a:cubicBezTo>
                  <a:cubicBezTo>
                    <a:pt x="286" y="686"/>
                    <a:pt x="196" y="717"/>
                    <a:pt x="125" y="780"/>
                  </a:cubicBezTo>
                  <a:cubicBezTo>
                    <a:pt x="0" y="920"/>
                    <a:pt x="0" y="1125"/>
                    <a:pt x="125" y="1265"/>
                  </a:cubicBezTo>
                  <a:lnTo>
                    <a:pt x="815" y="1940"/>
                  </a:lnTo>
                  <a:cubicBezTo>
                    <a:pt x="878" y="2002"/>
                    <a:pt x="972" y="2034"/>
                    <a:pt x="1049" y="2034"/>
                  </a:cubicBezTo>
                  <a:cubicBezTo>
                    <a:pt x="1143" y="2034"/>
                    <a:pt x="1222" y="2002"/>
                    <a:pt x="1285" y="1940"/>
                  </a:cubicBezTo>
                  <a:lnTo>
                    <a:pt x="2648" y="576"/>
                  </a:lnTo>
                  <a:cubicBezTo>
                    <a:pt x="2790" y="450"/>
                    <a:pt x="2790" y="231"/>
                    <a:pt x="2648" y="105"/>
                  </a:cubicBezTo>
                  <a:cubicBezTo>
                    <a:pt x="2585" y="35"/>
                    <a:pt x="2499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1589156" y="3042392"/>
              <a:ext cx="15990" cy="15596"/>
            </a:xfrm>
            <a:custGeom>
              <a:avLst/>
              <a:gdLst/>
              <a:ahLst/>
              <a:cxnLst/>
              <a:rect l="l" t="t" r="r" b="b"/>
              <a:pathLst>
                <a:path w="691" h="674" extrusionOk="0">
                  <a:moveTo>
                    <a:pt x="345" y="0"/>
                  </a:moveTo>
                  <a:cubicBezTo>
                    <a:pt x="157" y="0"/>
                    <a:pt x="1" y="141"/>
                    <a:pt x="1" y="329"/>
                  </a:cubicBezTo>
                  <a:cubicBezTo>
                    <a:pt x="1" y="517"/>
                    <a:pt x="157" y="674"/>
                    <a:pt x="345" y="674"/>
                  </a:cubicBezTo>
                  <a:cubicBezTo>
                    <a:pt x="533" y="674"/>
                    <a:pt x="690" y="517"/>
                    <a:pt x="690" y="329"/>
                  </a:cubicBezTo>
                  <a:cubicBezTo>
                    <a:pt x="690" y="141"/>
                    <a:pt x="533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6" name="Google Shape;476;p46"/>
          <p:cNvCxnSpPr/>
          <p:nvPr/>
        </p:nvCxnSpPr>
        <p:spPr>
          <a:xfrm>
            <a:off x="352741" y="374562"/>
            <a:ext cx="402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27;p32">
            <a:extLst>
              <a:ext uri="{FF2B5EF4-FFF2-40B4-BE49-F238E27FC236}">
                <a16:creationId xmlns:a16="http://schemas.microsoft.com/office/drawing/2014/main" id="{1E0CA6B6-D3BC-4720-1317-D127F760D647}"/>
              </a:ext>
            </a:extLst>
          </p:cNvPr>
          <p:cNvSpPr txBox="1"/>
          <p:nvPr/>
        </p:nvSpPr>
        <p:spPr>
          <a:xfrm>
            <a:off x="8499768" y="4707108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17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B2070-0E97-CFE3-2400-E10E21BF92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0" r="7046"/>
          <a:stretch/>
        </p:blipFill>
        <p:spPr>
          <a:xfrm>
            <a:off x="546251" y="417909"/>
            <a:ext cx="7539648" cy="430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3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>
            <a:spLocks noGrp="1"/>
          </p:cNvSpPr>
          <p:nvPr>
            <p:ph type="title"/>
          </p:nvPr>
        </p:nvSpPr>
        <p:spPr>
          <a:xfrm>
            <a:off x="352741" y="-3432"/>
            <a:ext cx="4047900" cy="45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LSTM CODE</a:t>
            </a:r>
            <a:endParaRPr dirty="0"/>
          </a:p>
        </p:txBody>
      </p:sp>
      <p:sp>
        <p:nvSpPr>
          <p:cNvPr id="442" name="Google Shape;442;p46"/>
          <p:cNvSpPr txBox="1">
            <a:spLocks noGrp="1"/>
          </p:cNvSpPr>
          <p:nvPr>
            <p:ph type="subTitle" idx="6"/>
          </p:nvPr>
        </p:nvSpPr>
        <p:spPr>
          <a:xfrm>
            <a:off x="1866275" y="3993730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443" name="Google Shape;443;p46"/>
          <p:cNvSpPr txBox="1">
            <a:spLocks noGrp="1"/>
          </p:cNvSpPr>
          <p:nvPr>
            <p:ph type="subTitle" idx="1"/>
          </p:nvPr>
        </p:nvSpPr>
        <p:spPr>
          <a:xfrm>
            <a:off x="1866275" y="1378715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Mercury</a:t>
            </a:r>
            <a:endParaRPr dirty="0"/>
          </a:p>
        </p:txBody>
      </p:sp>
      <p:sp>
        <p:nvSpPr>
          <p:cNvPr id="444" name="Google Shape;444;p46"/>
          <p:cNvSpPr txBox="1">
            <a:spLocks noGrp="1"/>
          </p:cNvSpPr>
          <p:nvPr>
            <p:ph type="subTitle" idx="2"/>
          </p:nvPr>
        </p:nvSpPr>
        <p:spPr>
          <a:xfrm>
            <a:off x="1866275" y="1754780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Mercury is the closest planet to the Sun</a:t>
            </a:r>
            <a:endParaRPr dirty="0"/>
          </a:p>
        </p:txBody>
      </p:sp>
      <p:sp>
        <p:nvSpPr>
          <p:cNvPr id="445" name="Google Shape;445;p46"/>
          <p:cNvSpPr txBox="1">
            <a:spLocks noGrp="1"/>
          </p:cNvSpPr>
          <p:nvPr>
            <p:ph type="subTitle" idx="3"/>
          </p:nvPr>
        </p:nvSpPr>
        <p:spPr>
          <a:xfrm>
            <a:off x="1866275" y="2498190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sp>
        <p:nvSpPr>
          <p:cNvPr id="446" name="Google Shape;446;p46"/>
          <p:cNvSpPr txBox="1">
            <a:spLocks noGrp="1"/>
          </p:cNvSpPr>
          <p:nvPr>
            <p:ph type="subTitle" idx="4"/>
          </p:nvPr>
        </p:nvSpPr>
        <p:spPr>
          <a:xfrm>
            <a:off x="1866275" y="2874255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Venus has a beautiful name but it’s hot</a:t>
            </a:r>
            <a:endParaRPr/>
          </a:p>
        </p:txBody>
      </p:sp>
      <p:sp>
        <p:nvSpPr>
          <p:cNvPr id="447" name="Google Shape;447;p46"/>
          <p:cNvSpPr txBox="1">
            <a:spLocks noGrp="1"/>
          </p:cNvSpPr>
          <p:nvPr>
            <p:ph type="subTitle" idx="5"/>
          </p:nvPr>
        </p:nvSpPr>
        <p:spPr>
          <a:xfrm>
            <a:off x="1866275" y="3617665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Mars</a:t>
            </a:r>
            <a:endParaRPr/>
          </a:p>
        </p:txBody>
      </p:sp>
      <p:grpSp>
        <p:nvGrpSpPr>
          <p:cNvPr id="448" name="Google Shape;448;p46"/>
          <p:cNvGrpSpPr/>
          <p:nvPr/>
        </p:nvGrpSpPr>
        <p:grpSpPr>
          <a:xfrm>
            <a:off x="1167345" y="1617354"/>
            <a:ext cx="466789" cy="465784"/>
            <a:chOff x="1265289" y="1282849"/>
            <a:chExt cx="402960" cy="402127"/>
          </a:xfrm>
        </p:grpSpPr>
        <p:sp>
          <p:nvSpPr>
            <p:cNvPr id="449" name="Google Shape;449;p46"/>
            <p:cNvSpPr/>
            <p:nvPr/>
          </p:nvSpPr>
          <p:spPr>
            <a:xfrm>
              <a:off x="1265289" y="1282849"/>
              <a:ext cx="402960" cy="402127"/>
            </a:xfrm>
            <a:custGeom>
              <a:avLst/>
              <a:gdLst/>
              <a:ahLst/>
              <a:cxnLst/>
              <a:rect l="l" t="t" r="r" b="b"/>
              <a:pathLst>
                <a:path w="17414" h="17378" extrusionOk="0">
                  <a:moveTo>
                    <a:pt x="9907" y="7207"/>
                  </a:moveTo>
                  <a:lnTo>
                    <a:pt x="10988" y="9918"/>
                  </a:lnTo>
                  <a:lnTo>
                    <a:pt x="6428" y="9918"/>
                  </a:lnTo>
                  <a:lnTo>
                    <a:pt x="7508" y="7207"/>
                  </a:lnTo>
                  <a:close/>
                  <a:moveTo>
                    <a:pt x="9562" y="10592"/>
                  </a:moveTo>
                  <a:lnTo>
                    <a:pt x="8716" y="12739"/>
                  </a:lnTo>
                  <a:lnTo>
                    <a:pt x="7853" y="10592"/>
                  </a:lnTo>
                  <a:close/>
                  <a:moveTo>
                    <a:pt x="7117" y="10592"/>
                  </a:moveTo>
                  <a:lnTo>
                    <a:pt x="8214" y="13303"/>
                  </a:lnTo>
                  <a:lnTo>
                    <a:pt x="3653" y="13303"/>
                  </a:lnTo>
                  <a:lnTo>
                    <a:pt x="4735" y="10592"/>
                  </a:lnTo>
                  <a:close/>
                  <a:moveTo>
                    <a:pt x="12696" y="10592"/>
                  </a:moveTo>
                  <a:lnTo>
                    <a:pt x="13777" y="13303"/>
                  </a:lnTo>
                  <a:lnTo>
                    <a:pt x="9217" y="13303"/>
                  </a:lnTo>
                  <a:lnTo>
                    <a:pt x="10298" y="10592"/>
                  </a:lnTo>
                  <a:close/>
                  <a:moveTo>
                    <a:pt x="6787" y="13993"/>
                  </a:moveTo>
                  <a:lnTo>
                    <a:pt x="5926" y="16124"/>
                  </a:lnTo>
                  <a:lnTo>
                    <a:pt x="5063" y="13993"/>
                  </a:lnTo>
                  <a:close/>
                  <a:moveTo>
                    <a:pt x="12352" y="13993"/>
                  </a:moveTo>
                  <a:lnTo>
                    <a:pt x="11489" y="16124"/>
                  </a:lnTo>
                  <a:lnTo>
                    <a:pt x="10643" y="13993"/>
                  </a:lnTo>
                  <a:close/>
                  <a:moveTo>
                    <a:pt x="4343" y="13993"/>
                  </a:moveTo>
                  <a:lnTo>
                    <a:pt x="5425" y="16704"/>
                  </a:lnTo>
                  <a:lnTo>
                    <a:pt x="863" y="16704"/>
                  </a:lnTo>
                  <a:lnTo>
                    <a:pt x="1945" y="13993"/>
                  </a:lnTo>
                  <a:close/>
                  <a:moveTo>
                    <a:pt x="9907" y="13993"/>
                  </a:moveTo>
                  <a:lnTo>
                    <a:pt x="10988" y="16704"/>
                  </a:lnTo>
                  <a:lnTo>
                    <a:pt x="6428" y="16704"/>
                  </a:lnTo>
                  <a:lnTo>
                    <a:pt x="7508" y="13993"/>
                  </a:lnTo>
                  <a:close/>
                  <a:moveTo>
                    <a:pt x="15470" y="13993"/>
                  </a:moveTo>
                  <a:lnTo>
                    <a:pt x="16552" y="16704"/>
                  </a:lnTo>
                  <a:lnTo>
                    <a:pt x="11991" y="16704"/>
                  </a:lnTo>
                  <a:lnTo>
                    <a:pt x="13088" y="13993"/>
                  </a:lnTo>
                  <a:close/>
                  <a:moveTo>
                    <a:pt x="8713" y="1"/>
                  </a:moveTo>
                  <a:cubicBezTo>
                    <a:pt x="8625" y="1"/>
                    <a:pt x="8535" y="36"/>
                    <a:pt x="8465" y="107"/>
                  </a:cubicBezTo>
                  <a:lnTo>
                    <a:pt x="6428" y="2144"/>
                  </a:lnTo>
                  <a:cubicBezTo>
                    <a:pt x="6334" y="2238"/>
                    <a:pt x="6302" y="2380"/>
                    <a:pt x="6365" y="2506"/>
                  </a:cubicBezTo>
                  <a:cubicBezTo>
                    <a:pt x="6411" y="2646"/>
                    <a:pt x="6537" y="2725"/>
                    <a:pt x="6678" y="2725"/>
                  </a:cubicBezTo>
                  <a:lnTo>
                    <a:pt x="7696" y="2725"/>
                  </a:lnTo>
                  <a:lnTo>
                    <a:pt x="7696" y="6518"/>
                  </a:lnTo>
                  <a:lnTo>
                    <a:pt x="7289" y="6518"/>
                  </a:lnTo>
                  <a:cubicBezTo>
                    <a:pt x="7148" y="6518"/>
                    <a:pt x="7023" y="6612"/>
                    <a:pt x="6975" y="6737"/>
                  </a:cubicBezTo>
                  <a:lnTo>
                    <a:pt x="5690" y="9918"/>
                  </a:lnTo>
                  <a:lnTo>
                    <a:pt x="4499" y="9918"/>
                  </a:lnTo>
                  <a:cubicBezTo>
                    <a:pt x="4359" y="9918"/>
                    <a:pt x="4233" y="9997"/>
                    <a:pt x="4186" y="10122"/>
                  </a:cubicBezTo>
                  <a:lnTo>
                    <a:pt x="2917" y="13303"/>
                  </a:lnTo>
                  <a:lnTo>
                    <a:pt x="1726" y="13303"/>
                  </a:lnTo>
                  <a:cubicBezTo>
                    <a:pt x="1584" y="13303"/>
                    <a:pt x="1459" y="13397"/>
                    <a:pt x="1396" y="13522"/>
                  </a:cubicBezTo>
                  <a:lnTo>
                    <a:pt x="48" y="16924"/>
                  </a:lnTo>
                  <a:cubicBezTo>
                    <a:pt x="1" y="17018"/>
                    <a:pt x="17" y="17143"/>
                    <a:pt x="80" y="17237"/>
                  </a:cubicBezTo>
                  <a:cubicBezTo>
                    <a:pt x="142" y="17331"/>
                    <a:pt x="253" y="17378"/>
                    <a:pt x="362" y="17378"/>
                  </a:cubicBezTo>
                  <a:lnTo>
                    <a:pt x="17053" y="17378"/>
                  </a:lnTo>
                  <a:cubicBezTo>
                    <a:pt x="17179" y="17378"/>
                    <a:pt x="17273" y="17331"/>
                    <a:pt x="17335" y="17237"/>
                  </a:cubicBezTo>
                  <a:cubicBezTo>
                    <a:pt x="17398" y="17143"/>
                    <a:pt x="17413" y="17018"/>
                    <a:pt x="17367" y="16924"/>
                  </a:cubicBezTo>
                  <a:lnTo>
                    <a:pt x="16019" y="13522"/>
                  </a:lnTo>
                  <a:cubicBezTo>
                    <a:pt x="15971" y="13397"/>
                    <a:pt x="15846" y="13303"/>
                    <a:pt x="15706" y="13303"/>
                  </a:cubicBezTo>
                  <a:lnTo>
                    <a:pt x="14498" y="13303"/>
                  </a:lnTo>
                  <a:lnTo>
                    <a:pt x="13229" y="10122"/>
                  </a:lnTo>
                  <a:cubicBezTo>
                    <a:pt x="13182" y="9997"/>
                    <a:pt x="13056" y="9918"/>
                    <a:pt x="12916" y="9918"/>
                  </a:cubicBezTo>
                  <a:lnTo>
                    <a:pt x="11725" y="9918"/>
                  </a:lnTo>
                  <a:lnTo>
                    <a:pt x="10455" y="6737"/>
                  </a:lnTo>
                  <a:cubicBezTo>
                    <a:pt x="10392" y="6612"/>
                    <a:pt x="10267" y="6518"/>
                    <a:pt x="10141" y="6518"/>
                  </a:cubicBezTo>
                  <a:lnTo>
                    <a:pt x="9734" y="6518"/>
                  </a:lnTo>
                  <a:lnTo>
                    <a:pt x="9734" y="6141"/>
                  </a:lnTo>
                  <a:cubicBezTo>
                    <a:pt x="9734" y="5968"/>
                    <a:pt x="9577" y="5812"/>
                    <a:pt x="9389" y="5812"/>
                  </a:cubicBezTo>
                  <a:cubicBezTo>
                    <a:pt x="9201" y="5812"/>
                    <a:pt x="9044" y="5968"/>
                    <a:pt x="9044" y="6141"/>
                  </a:cubicBezTo>
                  <a:lnTo>
                    <a:pt x="9044" y="6518"/>
                  </a:lnTo>
                  <a:lnTo>
                    <a:pt x="8371" y="6518"/>
                  </a:lnTo>
                  <a:lnTo>
                    <a:pt x="8371" y="2380"/>
                  </a:lnTo>
                  <a:cubicBezTo>
                    <a:pt x="8371" y="2192"/>
                    <a:pt x="8214" y="2035"/>
                    <a:pt x="8026" y="2035"/>
                  </a:cubicBezTo>
                  <a:lnTo>
                    <a:pt x="7493" y="2035"/>
                  </a:lnTo>
                  <a:lnTo>
                    <a:pt x="8716" y="828"/>
                  </a:lnTo>
                  <a:lnTo>
                    <a:pt x="9922" y="2035"/>
                  </a:lnTo>
                  <a:lnTo>
                    <a:pt x="9389" y="2035"/>
                  </a:lnTo>
                  <a:cubicBezTo>
                    <a:pt x="9201" y="2035"/>
                    <a:pt x="9044" y="2192"/>
                    <a:pt x="9044" y="2380"/>
                  </a:cubicBezTo>
                  <a:lnTo>
                    <a:pt x="9044" y="3101"/>
                  </a:lnTo>
                  <a:cubicBezTo>
                    <a:pt x="9044" y="3289"/>
                    <a:pt x="9201" y="3430"/>
                    <a:pt x="9389" y="3430"/>
                  </a:cubicBezTo>
                  <a:cubicBezTo>
                    <a:pt x="9577" y="3430"/>
                    <a:pt x="9734" y="3289"/>
                    <a:pt x="9734" y="3101"/>
                  </a:cubicBezTo>
                  <a:lnTo>
                    <a:pt x="9734" y="2725"/>
                  </a:lnTo>
                  <a:lnTo>
                    <a:pt x="10753" y="2725"/>
                  </a:lnTo>
                  <a:cubicBezTo>
                    <a:pt x="10878" y="2725"/>
                    <a:pt x="11004" y="2646"/>
                    <a:pt x="11067" y="2506"/>
                  </a:cubicBezTo>
                  <a:cubicBezTo>
                    <a:pt x="11113" y="2380"/>
                    <a:pt x="11082" y="2238"/>
                    <a:pt x="10988" y="2144"/>
                  </a:cubicBezTo>
                  <a:lnTo>
                    <a:pt x="8950" y="107"/>
                  </a:lnTo>
                  <a:cubicBezTo>
                    <a:pt x="8887" y="36"/>
                    <a:pt x="8801" y="1"/>
                    <a:pt x="8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1505760" y="1543521"/>
              <a:ext cx="43526" cy="31702"/>
            </a:xfrm>
            <a:custGeom>
              <a:avLst/>
              <a:gdLst/>
              <a:ahLst/>
              <a:cxnLst/>
              <a:rect l="l" t="t" r="r" b="b"/>
              <a:pathLst>
                <a:path w="1881" h="1370" extrusionOk="0">
                  <a:moveTo>
                    <a:pt x="658" y="1"/>
                  </a:moveTo>
                  <a:cubicBezTo>
                    <a:pt x="518" y="1"/>
                    <a:pt x="392" y="95"/>
                    <a:pt x="345" y="220"/>
                  </a:cubicBezTo>
                  <a:lnTo>
                    <a:pt x="79" y="895"/>
                  </a:lnTo>
                  <a:cubicBezTo>
                    <a:pt x="0" y="1066"/>
                    <a:pt x="94" y="1271"/>
                    <a:pt x="267" y="1348"/>
                  </a:cubicBezTo>
                  <a:cubicBezTo>
                    <a:pt x="306" y="1363"/>
                    <a:pt x="347" y="1370"/>
                    <a:pt x="388" y="1370"/>
                  </a:cubicBezTo>
                  <a:cubicBezTo>
                    <a:pt x="525" y="1370"/>
                    <a:pt x="658" y="1290"/>
                    <a:pt x="706" y="1145"/>
                  </a:cubicBezTo>
                  <a:lnTo>
                    <a:pt x="894" y="690"/>
                  </a:lnTo>
                  <a:lnTo>
                    <a:pt x="1536" y="690"/>
                  </a:lnTo>
                  <a:cubicBezTo>
                    <a:pt x="1724" y="690"/>
                    <a:pt x="1881" y="533"/>
                    <a:pt x="1881" y="345"/>
                  </a:cubicBezTo>
                  <a:cubicBezTo>
                    <a:pt x="1881" y="157"/>
                    <a:pt x="1724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1377032" y="1543521"/>
              <a:ext cx="43526" cy="31702"/>
            </a:xfrm>
            <a:custGeom>
              <a:avLst/>
              <a:gdLst/>
              <a:ahLst/>
              <a:cxnLst/>
              <a:rect l="l" t="t" r="r" b="b"/>
              <a:pathLst>
                <a:path w="1881" h="1370" extrusionOk="0">
                  <a:moveTo>
                    <a:pt x="658" y="1"/>
                  </a:moveTo>
                  <a:cubicBezTo>
                    <a:pt x="517" y="1"/>
                    <a:pt x="391" y="95"/>
                    <a:pt x="345" y="220"/>
                  </a:cubicBezTo>
                  <a:lnTo>
                    <a:pt x="78" y="895"/>
                  </a:lnTo>
                  <a:cubicBezTo>
                    <a:pt x="0" y="1066"/>
                    <a:pt x="94" y="1271"/>
                    <a:pt x="266" y="1348"/>
                  </a:cubicBezTo>
                  <a:cubicBezTo>
                    <a:pt x="305" y="1363"/>
                    <a:pt x="346" y="1370"/>
                    <a:pt x="385" y="1370"/>
                  </a:cubicBezTo>
                  <a:cubicBezTo>
                    <a:pt x="519" y="1370"/>
                    <a:pt x="645" y="1290"/>
                    <a:pt x="705" y="1145"/>
                  </a:cubicBezTo>
                  <a:lnTo>
                    <a:pt x="893" y="690"/>
                  </a:lnTo>
                  <a:lnTo>
                    <a:pt x="1536" y="690"/>
                  </a:lnTo>
                  <a:cubicBezTo>
                    <a:pt x="1724" y="690"/>
                    <a:pt x="1881" y="533"/>
                    <a:pt x="1881" y="345"/>
                  </a:cubicBezTo>
                  <a:cubicBezTo>
                    <a:pt x="1881" y="157"/>
                    <a:pt x="1724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1441569" y="1622244"/>
              <a:ext cx="43179" cy="31470"/>
            </a:xfrm>
            <a:custGeom>
              <a:avLst/>
              <a:gdLst/>
              <a:ahLst/>
              <a:cxnLst/>
              <a:rect l="l" t="t" r="r" b="b"/>
              <a:pathLst>
                <a:path w="1866" h="1360" extrusionOk="0">
                  <a:moveTo>
                    <a:pt x="659" y="0"/>
                  </a:moveTo>
                  <a:cubicBezTo>
                    <a:pt x="517" y="0"/>
                    <a:pt x="392" y="78"/>
                    <a:pt x="345" y="220"/>
                  </a:cubicBezTo>
                  <a:lnTo>
                    <a:pt x="63" y="893"/>
                  </a:lnTo>
                  <a:cubicBezTo>
                    <a:pt x="1" y="1066"/>
                    <a:pt x="78" y="1269"/>
                    <a:pt x="251" y="1332"/>
                  </a:cubicBezTo>
                  <a:cubicBezTo>
                    <a:pt x="293" y="1351"/>
                    <a:pt x="337" y="1360"/>
                    <a:pt x="381" y="1360"/>
                  </a:cubicBezTo>
                  <a:cubicBezTo>
                    <a:pt x="515" y="1360"/>
                    <a:pt x="643" y="1274"/>
                    <a:pt x="690" y="1144"/>
                  </a:cubicBezTo>
                  <a:lnTo>
                    <a:pt x="878" y="673"/>
                  </a:lnTo>
                  <a:lnTo>
                    <a:pt x="1537" y="673"/>
                  </a:lnTo>
                  <a:cubicBezTo>
                    <a:pt x="1725" y="673"/>
                    <a:pt x="1865" y="533"/>
                    <a:pt x="1865" y="345"/>
                  </a:cubicBezTo>
                  <a:cubicBezTo>
                    <a:pt x="1865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1570297" y="1622244"/>
              <a:ext cx="43202" cy="31470"/>
            </a:xfrm>
            <a:custGeom>
              <a:avLst/>
              <a:gdLst/>
              <a:ahLst/>
              <a:cxnLst/>
              <a:rect l="l" t="t" r="r" b="b"/>
              <a:pathLst>
                <a:path w="1867" h="1360" extrusionOk="0">
                  <a:moveTo>
                    <a:pt x="659" y="0"/>
                  </a:moveTo>
                  <a:cubicBezTo>
                    <a:pt x="518" y="0"/>
                    <a:pt x="393" y="78"/>
                    <a:pt x="345" y="220"/>
                  </a:cubicBezTo>
                  <a:lnTo>
                    <a:pt x="63" y="893"/>
                  </a:lnTo>
                  <a:cubicBezTo>
                    <a:pt x="1" y="1066"/>
                    <a:pt x="80" y="1269"/>
                    <a:pt x="251" y="1332"/>
                  </a:cubicBezTo>
                  <a:cubicBezTo>
                    <a:pt x="297" y="1351"/>
                    <a:pt x="343" y="1360"/>
                    <a:pt x="388" y="1360"/>
                  </a:cubicBezTo>
                  <a:cubicBezTo>
                    <a:pt x="525" y="1360"/>
                    <a:pt x="647" y="1274"/>
                    <a:pt x="707" y="1144"/>
                  </a:cubicBezTo>
                  <a:lnTo>
                    <a:pt x="878" y="673"/>
                  </a:lnTo>
                  <a:lnTo>
                    <a:pt x="1537" y="673"/>
                  </a:lnTo>
                  <a:cubicBezTo>
                    <a:pt x="1725" y="673"/>
                    <a:pt x="1866" y="533"/>
                    <a:pt x="1866" y="345"/>
                  </a:cubicBezTo>
                  <a:cubicBezTo>
                    <a:pt x="1866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1312818" y="1622244"/>
              <a:ext cx="43202" cy="31470"/>
            </a:xfrm>
            <a:custGeom>
              <a:avLst/>
              <a:gdLst/>
              <a:ahLst/>
              <a:cxnLst/>
              <a:rect l="l" t="t" r="r" b="b"/>
              <a:pathLst>
                <a:path w="1867" h="1360" extrusionOk="0">
                  <a:moveTo>
                    <a:pt x="659" y="0"/>
                  </a:moveTo>
                  <a:cubicBezTo>
                    <a:pt x="518" y="0"/>
                    <a:pt x="393" y="78"/>
                    <a:pt x="330" y="220"/>
                  </a:cubicBezTo>
                  <a:lnTo>
                    <a:pt x="63" y="893"/>
                  </a:lnTo>
                  <a:cubicBezTo>
                    <a:pt x="0" y="1066"/>
                    <a:pt x="79" y="1269"/>
                    <a:pt x="251" y="1332"/>
                  </a:cubicBezTo>
                  <a:cubicBezTo>
                    <a:pt x="293" y="1351"/>
                    <a:pt x="338" y="1360"/>
                    <a:pt x="381" y="1360"/>
                  </a:cubicBezTo>
                  <a:cubicBezTo>
                    <a:pt x="515" y="1360"/>
                    <a:pt x="643" y="1274"/>
                    <a:pt x="690" y="1144"/>
                  </a:cubicBezTo>
                  <a:lnTo>
                    <a:pt x="878" y="673"/>
                  </a:lnTo>
                  <a:lnTo>
                    <a:pt x="1536" y="673"/>
                  </a:lnTo>
                  <a:cubicBezTo>
                    <a:pt x="1709" y="673"/>
                    <a:pt x="1866" y="533"/>
                    <a:pt x="1866" y="345"/>
                  </a:cubicBezTo>
                  <a:cubicBezTo>
                    <a:pt x="1866" y="157"/>
                    <a:pt x="1709" y="0"/>
                    <a:pt x="1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1441569" y="1465192"/>
              <a:ext cx="43179" cy="31355"/>
            </a:xfrm>
            <a:custGeom>
              <a:avLst/>
              <a:gdLst/>
              <a:ahLst/>
              <a:cxnLst/>
              <a:rect l="l" t="t" r="r" b="b"/>
              <a:pathLst>
                <a:path w="1866" h="1355" extrusionOk="0">
                  <a:moveTo>
                    <a:pt x="659" y="0"/>
                  </a:moveTo>
                  <a:cubicBezTo>
                    <a:pt x="517" y="0"/>
                    <a:pt x="392" y="79"/>
                    <a:pt x="345" y="220"/>
                  </a:cubicBezTo>
                  <a:lnTo>
                    <a:pt x="63" y="894"/>
                  </a:lnTo>
                  <a:cubicBezTo>
                    <a:pt x="1" y="1066"/>
                    <a:pt x="78" y="1271"/>
                    <a:pt x="251" y="1333"/>
                  </a:cubicBezTo>
                  <a:cubicBezTo>
                    <a:pt x="291" y="1348"/>
                    <a:pt x="332" y="1355"/>
                    <a:pt x="373" y="1355"/>
                  </a:cubicBezTo>
                  <a:cubicBezTo>
                    <a:pt x="510" y="1355"/>
                    <a:pt x="642" y="1277"/>
                    <a:pt x="690" y="1145"/>
                  </a:cubicBezTo>
                  <a:lnTo>
                    <a:pt x="878" y="675"/>
                  </a:lnTo>
                  <a:lnTo>
                    <a:pt x="1537" y="675"/>
                  </a:lnTo>
                  <a:cubicBezTo>
                    <a:pt x="1725" y="675"/>
                    <a:pt x="1865" y="533"/>
                    <a:pt x="1865" y="345"/>
                  </a:cubicBezTo>
                  <a:cubicBezTo>
                    <a:pt x="1865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1587698" y="1480071"/>
              <a:ext cx="78745" cy="78699"/>
            </a:xfrm>
            <a:custGeom>
              <a:avLst/>
              <a:gdLst/>
              <a:ahLst/>
              <a:cxnLst/>
              <a:rect l="l" t="t" r="r" b="b"/>
              <a:pathLst>
                <a:path w="3403" h="3401" extrusionOk="0">
                  <a:moveTo>
                    <a:pt x="1710" y="1098"/>
                  </a:moveTo>
                  <a:lnTo>
                    <a:pt x="1850" y="1395"/>
                  </a:lnTo>
                  <a:cubicBezTo>
                    <a:pt x="1882" y="1474"/>
                    <a:pt x="1944" y="1520"/>
                    <a:pt x="2007" y="1552"/>
                  </a:cubicBezTo>
                  <a:lnTo>
                    <a:pt x="2305" y="1693"/>
                  </a:lnTo>
                  <a:lnTo>
                    <a:pt x="2007" y="1850"/>
                  </a:lnTo>
                  <a:cubicBezTo>
                    <a:pt x="1944" y="1881"/>
                    <a:pt x="1882" y="1928"/>
                    <a:pt x="1850" y="2007"/>
                  </a:cubicBezTo>
                  <a:lnTo>
                    <a:pt x="1710" y="2304"/>
                  </a:lnTo>
                  <a:lnTo>
                    <a:pt x="1553" y="2007"/>
                  </a:lnTo>
                  <a:cubicBezTo>
                    <a:pt x="1522" y="1928"/>
                    <a:pt x="1474" y="1881"/>
                    <a:pt x="1396" y="1850"/>
                  </a:cubicBezTo>
                  <a:lnTo>
                    <a:pt x="1098" y="1693"/>
                  </a:lnTo>
                  <a:lnTo>
                    <a:pt x="1396" y="1552"/>
                  </a:lnTo>
                  <a:cubicBezTo>
                    <a:pt x="1474" y="1520"/>
                    <a:pt x="1522" y="1474"/>
                    <a:pt x="1553" y="1395"/>
                  </a:cubicBezTo>
                  <a:lnTo>
                    <a:pt x="1710" y="1098"/>
                  </a:lnTo>
                  <a:close/>
                  <a:moveTo>
                    <a:pt x="1710" y="1"/>
                  </a:moveTo>
                  <a:cubicBezTo>
                    <a:pt x="1568" y="1"/>
                    <a:pt x="1459" y="78"/>
                    <a:pt x="1396" y="189"/>
                  </a:cubicBezTo>
                  <a:lnTo>
                    <a:pt x="1004" y="987"/>
                  </a:lnTo>
                  <a:lnTo>
                    <a:pt x="189" y="1395"/>
                  </a:lnTo>
                  <a:cubicBezTo>
                    <a:pt x="80" y="1458"/>
                    <a:pt x="1" y="1568"/>
                    <a:pt x="1" y="1693"/>
                  </a:cubicBezTo>
                  <a:cubicBezTo>
                    <a:pt x="1" y="1834"/>
                    <a:pt x="80" y="1944"/>
                    <a:pt x="189" y="2007"/>
                  </a:cubicBezTo>
                  <a:lnTo>
                    <a:pt x="1004" y="2414"/>
                  </a:lnTo>
                  <a:lnTo>
                    <a:pt x="1396" y="3213"/>
                  </a:lnTo>
                  <a:cubicBezTo>
                    <a:pt x="1459" y="3323"/>
                    <a:pt x="1568" y="3401"/>
                    <a:pt x="1710" y="3401"/>
                  </a:cubicBezTo>
                  <a:cubicBezTo>
                    <a:pt x="1835" y="3401"/>
                    <a:pt x="1944" y="3323"/>
                    <a:pt x="2007" y="3213"/>
                  </a:cubicBezTo>
                  <a:lnTo>
                    <a:pt x="2414" y="2414"/>
                  </a:lnTo>
                  <a:lnTo>
                    <a:pt x="3214" y="2007"/>
                  </a:lnTo>
                  <a:cubicBezTo>
                    <a:pt x="3323" y="1944"/>
                    <a:pt x="3402" y="1834"/>
                    <a:pt x="3402" y="1693"/>
                  </a:cubicBezTo>
                  <a:cubicBezTo>
                    <a:pt x="3402" y="1568"/>
                    <a:pt x="3323" y="1458"/>
                    <a:pt x="3214" y="1395"/>
                  </a:cubicBezTo>
                  <a:lnTo>
                    <a:pt x="2414" y="987"/>
                  </a:lnTo>
                  <a:lnTo>
                    <a:pt x="2007" y="189"/>
                  </a:lnTo>
                  <a:cubicBezTo>
                    <a:pt x="1944" y="78"/>
                    <a:pt x="1835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1347621" y="1370180"/>
              <a:ext cx="78375" cy="78722"/>
            </a:xfrm>
            <a:custGeom>
              <a:avLst/>
              <a:gdLst/>
              <a:ahLst/>
              <a:cxnLst/>
              <a:rect l="l" t="t" r="r" b="b"/>
              <a:pathLst>
                <a:path w="3387" h="3402" extrusionOk="0">
                  <a:moveTo>
                    <a:pt x="1694" y="1097"/>
                  </a:moveTo>
                  <a:lnTo>
                    <a:pt x="1835" y="1396"/>
                  </a:lnTo>
                  <a:cubicBezTo>
                    <a:pt x="1882" y="1458"/>
                    <a:pt x="1929" y="1521"/>
                    <a:pt x="1992" y="1552"/>
                  </a:cubicBezTo>
                  <a:lnTo>
                    <a:pt x="2289" y="1693"/>
                  </a:lnTo>
                  <a:lnTo>
                    <a:pt x="1992" y="1850"/>
                  </a:lnTo>
                  <a:cubicBezTo>
                    <a:pt x="1929" y="1881"/>
                    <a:pt x="1882" y="1929"/>
                    <a:pt x="1835" y="2006"/>
                  </a:cubicBezTo>
                  <a:lnTo>
                    <a:pt x="1694" y="2305"/>
                  </a:lnTo>
                  <a:lnTo>
                    <a:pt x="1537" y="2006"/>
                  </a:lnTo>
                  <a:cubicBezTo>
                    <a:pt x="1505" y="1929"/>
                    <a:pt x="1459" y="1881"/>
                    <a:pt x="1396" y="1850"/>
                  </a:cubicBezTo>
                  <a:lnTo>
                    <a:pt x="1098" y="1693"/>
                  </a:lnTo>
                  <a:lnTo>
                    <a:pt x="1396" y="1552"/>
                  </a:lnTo>
                  <a:cubicBezTo>
                    <a:pt x="1459" y="1521"/>
                    <a:pt x="1505" y="1458"/>
                    <a:pt x="1537" y="1396"/>
                  </a:cubicBezTo>
                  <a:lnTo>
                    <a:pt x="1694" y="1097"/>
                  </a:lnTo>
                  <a:close/>
                  <a:moveTo>
                    <a:pt x="1694" y="0"/>
                  </a:moveTo>
                  <a:cubicBezTo>
                    <a:pt x="1568" y="0"/>
                    <a:pt x="1443" y="79"/>
                    <a:pt x="1396" y="188"/>
                  </a:cubicBezTo>
                  <a:lnTo>
                    <a:pt x="989" y="988"/>
                  </a:lnTo>
                  <a:lnTo>
                    <a:pt x="189" y="1396"/>
                  </a:lnTo>
                  <a:cubicBezTo>
                    <a:pt x="64" y="1458"/>
                    <a:pt x="1" y="1568"/>
                    <a:pt x="1" y="1693"/>
                  </a:cubicBezTo>
                  <a:cubicBezTo>
                    <a:pt x="1" y="1835"/>
                    <a:pt x="64" y="1944"/>
                    <a:pt x="189" y="2006"/>
                  </a:cubicBezTo>
                  <a:lnTo>
                    <a:pt x="989" y="2399"/>
                  </a:lnTo>
                  <a:lnTo>
                    <a:pt x="1396" y="3214"/>
                  </a:lnTo>
                  <a:cubicBezTo>
                    <a:pt x="1443" y="3323"/>
                    <a:pt x="1568" y="3402"/>
                    <a:pt x="1694" y="3402"/>
                  </a:cubicBezTo>
                  <a:cubicBezTo>
                    <a:pt x="1819" y="3402"/>
                    <a:pt x="1944" y="3323"/>
                    <a:pt x="1992" y="3214"/>
                  </a:cubicBezTo>
                  <a:lnTo>
                    <a:pt x="2399" y="2399"/>
                  </a:lnTo>
                  <a:lnTo>
                    <a:pt x="3198" y="2006"/>
                  </a:lnTo>
                  <a:cubicBezTo>
                    <a:pt x="3323" y="1944"/>
                    <a:pt x="3386" y="1835"/>
                    <a:pt x="3386" y="1693"/>
                  </a:cubicBezTo>
                  <a:cubicBezTo>
                    <a:pt x="3386" y="1568"/>
                    <a:pt x="3323" y="1458"/>
                    <a:pt x="3198" y="1396"/>
                  </a:cubicBezTo>
                  <a:lnTo>
                    <a:pt x="2399" y="988"/>
                  </a:lnTo>
                  <a:lnTo>
                    <a:pt x="1992" y="188"/>
                  </a:lnTo>
                  <a:cubicBezTo>
                    <a:pt x="1944" y="79"/>
                    <a:pt x="1819" y="0"/>
                    <a:pt x="1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1265682" y="1418056"/>
              <a:ext cx="109915" cy="109915"/>
            </a:xfrm>
            <a:custGeom>
              <a:avLst/>
              <a:gdLst/>
              <a:ahLst/>
              <a:cxnLst/>
              <a:rect l="l" t="t" r="r" b="b"/>
              <a:pathLst>
                <a:path w="4750" h="4750" extrusionOk="0">
                  <a:moveTo>
                    <a:pt x="2382" y="1411"/>
                  </a:moveTo>
                  <a:lnTo>
                    <a:pt x="2570" y="1975"/>
                  </a:lnTo>
                  <a:cubicBezTo>
                    <a:pt x="2602" y="2069"/>
                    <a:pt x="2681" y="2148"/>
                    <a:pt x="2790" y="2194"/>
                  </a:cubicBezTo>
                  <a:lnTo>
                    <a:pt x="3339" y="2382"/>
                  </a:lnTo>
                  <a:lnTo>
                    <a:pt x="2790" y="2570"/>
                  </a:lnTo>
                  <a:cubicBezTo>
                    <a:pt x="2681" y="2602"/>
                    <a:pt x="2602" y="2681"/>
                    <a:pt x="2570" y="2775"/>
                  </a:cubicBezTo>
                  <a:lnTo>
                    <a:pt x="2382" y="3339"/>
                  </a:lnTo>
                  <a:lnTo>
                    <a:pt x="2194" y="2775"/>
                  </a:lnTo>
                  <a:cubicBezTo>
                    <a:pt x="2163" y="2681"/>
                    <a:pt x="2085" y="2602"/>
                    <a:pt x="1975" y="2570"/>
                  </a:cubicBezTo>
                  <a:lnTo>
                    <a:pt x="1411" y="2382"/>
                  </a:lnTo>
                  <a:lnTo>
                    <a:pt x="1975" y="2194"/>
                  </a:lnTo>
                  <a:cubicBezTo>
                    <a:pt x="2085" y="2148"/>
                    <a:pt x="2163" y="2069"/>
                    <a:pt x="2194" y="1975"/>
                  </a:cubicBezTo>
                  <a:lnTo>
                    <a:pt x="2382" y="1411"/>
                  </a:lnTo>
                  <a:close/>
                  <a:moveTo>
                    <a:pt x="2382" y="0"/>
                  </a:moveTo>
                  <a:cubicBezTo>
                    <a:pt x="2242" y="0"/>
                    <a:pt x="2100" y="94"/>
                    <a:pt x="2054" y="236"/>
                  </a:cubicBezTo>
                  <a:lnTo>
                    <a:pt x="1599" y="1599"/>
                  </a:lnTo>
                  <a:lnTo>
                    <a:pt x="236" y="2054"/>
                  </a:lnTo>
                  <a:cubicBezTo>
                    <a:pt x="94" y="2100"/>
                    <a:pt x="0" y="2225"/>
                    <a:pt x="0" y="2382"/>
                  </a:cubicBezTo>
                  <a:cubicBezTo>
                    <a:pt x="0" y="2524"/>
                    <a:pt x="94" y="2649"/>
                    <a:pt x="236" y="2696"/>
                  </a:cubicBezTo>
                  <a:lnTo>
                    <a:pt x="1599" y="3151"/>
                  </a:lnTo>
                  <a:lnTo>
                    <a:pt x="2054" y="4514"/>
                  </a:lnTo>
                  <a:cubicBezTo>
                    <a:pt x="2100" y="4655"/>
                    <a:pt x="2242" y="4749"/>
                    <a:pt x="2382" y="4749"/>
                  </a:cubicBezTo>
                  <a:cubicBezTo>
                    <a:pt x="2524" y="4749"/>
                    <a:pt x="2649" y="4655"/>
                    <a:pt x="2696" y="4514"/>
                  </a:cubicBezTo>
                  <a:lnTo>
                    <a:pt x="3166" y="3151"/>
                  </a:lnTo>
                  <a:lnTo>
                    <a:pt x="4530" y="2696"/>
                  </a:lnTo>
                  <a:cubicBezTo>
                    <a:pt x="4670" y="2649"/>
                    <a:pt x="4749" y="2524"/>
                    <a:pt x="4749" y="2382"/>
                  </a:cubicBezTo>
                  <a:cubicBezTo>
                    <a:pt x="4749" y="2225"/>
                    <a:pt x="4670" y="2100"/>
                    <a:pt x="4530" y="2054"/>
                  </a:cubicBezTo>
                  <a:lnTo>
                    <a:pt x="3166" y="1599"/>
                  </a:lnTo>
                  <a:lnTo>
                    <a:pt x="2696" y="236"/>
                  </a:lnTo>
                  <a:cubicBezTo>
                    <a:pt x="2649" y="94"/>
                    <a:pt x="2524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1474567" y="1381773"/>
              <a:ext cx="15967" cy="15990"/>
            </a:xfrm>
            <a:custGeom>
              <a:avLst/>
              <a:gdLst/>
              <a:ahLst/>
              <a:cxnLst/>
              <a:rect l="l" t="t" r="r" b="b"/>
              <a:pathLst>
                <a:path w="690" h="691" extrusionOk="0">
                  <a:moveTo>
                    <a:pt x="345" y="1"/>
                  </a:moveTo>
                  <a:cubicBezTo>
                    <a:pt x="157" y="1"/>
                    <a:pt x="0" y="158"/>
                    <a:pt x="0" y="346"/>
                  </a:cubicBezTo>
                  <a:cubicBezTo>
                    <a:pt x="0" y="534"/>
                    <a:pt x="157" y="690"/>
                    <a:pt x="345" y="690"/>
                  </a:cubicBezTo>
                  <a:cubicBezTo>
                    <a:pt x="533" y="690"/>
                    <a:pt x="690" y="534"/>
                    <a:pt x="690" y="346"/>
                  </a:cubicBezTo>
                  <a:cubicBezTo>
                    <a:pt x="690" y="158"/>
                    <a:pt x="533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46"/>
          <p:cNvGrpSpPr/>
          <p:nvPr/>
        </p:nvGrpSpPr>
        <p:grpSpPr>
          <a:xfrm>
            <a:off x="1167800" y="2729503"/>
            <a:ext cx="465931" cy="465891"/>
            <a:chOff x="1265682" y="1969274"/>
            <a:chExt cx="402219" cy="402219"/>
          </a:xfrm>
        </p:grpSpPr>
        <p:sp>
          <p:nvSpPr>
            <p:cNvPr id="461" name="Google Shape;461;p46"/>
            <p:cNvSpPr/>
            <p:nvPr/>
          </p:nvSpPr>
          <p:spPr>
            <a:xfrm>
              <a:off x="1463691" y="1969274"/>
              <a:ext cx="204211" cy="402219"/>
            </a:xfrm>
            <a:custGeom>
              <a:avLst/>
              <a:gdLst/>
              <a:ahLst/>
              <a:cxnLst/>
              <a:rect l="l" t="t" r="r" b="b"/>
              <a:pathLst>
                <a:path w="8825" h="17382" extrusionOk="0">
                  <a:moveTo>
                    <a:pt x="4217" y="690"/>
                  </a:moveTo>
                  <a:cubicBezTo>
                    <a:pt x="6348" y="690"/>
                    <a:pt x="8150" y="2399"/>
                    <a:pt x="8150" y="4420"/>
                  </a:cubicBezTo>
                  <a:cubicBezTo>
                    <a:pt x="8150" y="6458"/>
                    <a:pt x="6488" y="8150"/>
                    <a:pt x="4420" y="8150"/>
                  </a:cubicBezTo>
                  <a:cubicBezTo>
                    <a:pt x="2336" y="8150"/>
                    <a:pt x="675" y="6458"/>
                    <a:pt x="675" y="4420"/>
                  </a:cubicBezTo>
                  <a:cubicBezTo>
                    <a:pt x="675" y="2289"/>
                    <a:pt x="2194" y="690"/>
                    <a:pt x="4217" y="690"/>
                  </a:cubicBezTo>
                  <a:close/>
                  <a:moveTo>
                    <a:pt x="5423" y="8714"/>
                  </a:moveTo>
                  <a:lnTo>
                    <a:pt x="5423" y="13652"/>
                  </a:lnTo>
                  <a:cubicBezTo>
                    <a:pt x="5423" y="13840"/>
                    <a:pt x="5579" y="13997"/>
                    <a:pt x="5767" y="13997"/>
                  </a:cubicBezTo>
                  <a:lnTo>
                    <a:pt x="6426" y="13997"/>
                  </a:lnTo>
                  <a:lnTo>
                    <a:pt x="4420" y="16504"/>
                  </a:lnTo>
                  <a:lnTo>
                    <a:pt x="2399" y="13997"/>
                  </a:lnTo>
                  <a:lnTo>
                    <a:pt x="3057" y="13997"/>
                  </a:lnTo>
                  <a:cubicBezTo>
                    <a:pt x="3245" y="13997"/>
                    <a:pt x="3402" y="13840"/>
                    <a:pt x="3402" y="13652"/>
                  </a:cubicBezTo>
                  <a:lnTo>
                    <a:pt x="3402" y="8714"/>
                  </a:lnTo>
                  <a:cubicBezTo>
                    <a:pt x="3730" y="8793"/>
                    <a:pt x="4060" y="8825"/>
                    <a:pt x="4420" y="8825"/>
                  </a:cubicBezTo>
                  <a:cubicBezTo>
                    <a:pt x="4764" y="8825"/>
                    <a:pt x="5094" y="8793"/>
                    <a:pt x="5423" y="8714"/>
                  </a:cubicBezTo>
                  <a:close/>
                  <a:moveTo>
                    <a:pt x="4217" y="1"/>
                  </a:moveTo>
                  <a:cubicBezTo>
                    <a:pt x="1787" y="1"/>
                    <a:pt x="0" y="1975"/>
                    <a:pt x="0" y="4420"/>
                  </a:cubicBezTo>
                  <a:cubicBezTo>
                    <a:pt x="0" y="6207"/>
                    <a:pt x="1082" y="7805"/>
                    <a:pt x="2712" y="8495"/>
                  </a:cubicBezTo>
                  <a:lnTo>
                    <a:pt x="2712" y="13307"/>
                  </a:lnTo>
                  <a:lnTo>
                    <a:pt x="1693" y="13307"/>
                  </a:lnTo>
                  <a:cubicBezTo>
                    <a:pt x="1567" y="13307"/>
                    <a:pt x="1442" y="13385"/>
                    <a:pt x="1395" y="13510"/>
                  </a:cubicBezTo>
                  <a:cubicBezTo>
                    <a:pt x="1333" y="13620"/>
                    <a:pt x="1348" y="13761"/>
                    <a:pt x="1427" y="13855"/>
                  </a:cubicBezTo>
                  <a:lnTo>
                    <a:pt x="4154" y="17256"/>
                  </a:lnTo>
                  <a:cubicBezTo>
                    <a:pt x="4217" y="17334"/>
                    <a:pt x="4311" y="17382"/>
                    <a:pt x="4420" y="17382"/>
                  </a:cubicBezTo>
                  <a:cubicBezTo>
                    <a:pt x="4514" y="17382"/>
                    <a:pt x="4608" y="17334"/>
                    <a:pt x="4670" y="17256"/>
                  </a:cubicBezTo>
                  <a:lnTo>
                    <a:pt x="7397" y="13855"/>
                  </a:lnTo>
                  <a:cubicBezTo>
                    <a:pt x="7476" y="13761"/>
                    <a:pt x="7491" y="13620"/>
                    <a:pt x="7429" y="13510"/>
                  </a:cubicBezTo>
                  <a:cubicBezTo>
                    <a:pt x="7382" y="13385"/>
                    <a:pt x="7257" y="13307"/>
                    <a:pt x="7132" y="13307"/>
                  </a:cubicBezTo>
                  <a:lnTo>
                    <a:pt x="6112" y="13307"/>
                  </a:lnTo>
                  <a:lnTo>
                    <a:pt x="6112" y="8495"/>
                  </a:lnTo>
                  <a:cubicBezTo>
                    <a:pt x="7742" y="7805"/>
                    <a:pt x="8824" y="6207"/>
                    <a:pt x="8824" y="4420"/>
                  </a:cubicBezTo>
                  <a:cubicBezTo>
                    <a:pt x="8824" y="1960"/>
                    <a:pt x="6614" y="1"/>
                    <a:pt x="4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6"/>
            <p:cNvSpPr/>
            <p:nvPr/>
          </p:nvSpPr>
          <p:spPr>
            <a:xfrm>
              <a:off x="1510827" y="2016434"/>
              <a:ext cx="93231" cy="110262"/>
            </a:xfrm>
            <a:custGeom>
              <a:avLst/>
              <a:gdLst/>
              <a:ahLst/>
              <a:cxnLst/>
              <a:rect l="l" t="t" r="r" b="b"/>
              <a:pathLst>
                <a:path w="4029" h="4765" extrusionOk="0">
                  <a:moveTo>
                    <a:pt x="2383" y="0"/>
                  </a:moveTo>
                  <a:cubicBezTo>
                    <a:pt x="1709" y="0"/>
                    <a:pt x="1114" y="549"/>
                    <a:pt x="832" y="1364"/>
                  </a:cubicBezTo>
                  <a:lnTo>
                    <a:pt x="345" y="1364"/>
                  </a:lnTo>
                  <a:cubicBezTo>
                    <a:pt x="157" y="1364"/>
                    <a:pt x="0" y="1521"/>
                    <a:pt x="0" y="1709"/>
                  </a:cubicBezTo>
                  <a:cubicBezTo>
                    <a:pt x="0" y="1897"/>
                    <a:pt x="157" y="2038"/>
                    <a:pt x="345" y="2038"/>
                  </a:cubicBezTo>
                  <a:lnTo>
                    <a:pt x="690" y="2038"/>
                  </a:lnTo>
                  <a:cubicBezTo>
                    <a:pt x="690" y="2148"/>
                    <a:pt x="675" y="2273"/>
                    <a:pt x="675" y="2382"/>
                  </a:cubicBezTo>
                  <a:cubicBezTo>
                    <a:pt x="675" y="2493"/>
                    <a:pt x="690" y="2602"/>
                    <a:pt x="690" y="2727"/>
                  </a:cubicBezTo>
                  <a:lnTo>
                    <a:pt x="345" y="2727"/>
                  </a:lnTo>
                  <a:cubicBezTo>
                    <a:pt x="157" y="2727"/>
                    <a:pt x="0" y="2869"/>
                    <a:pt x="0" y="3057"/>
                  </a:cubicBezTo>
                  <a:cubicBezTo>
                    <a:pt x="0" y="3245"/>
                    <a:pt x="157" y="3402"/>
                    <a:pt x="345" y="3402"/>
                  </a:cubicBezTo>
                  <a:lnTo>
                    <a:pt x="832" y="3402"/>
                  </a:lnTo>
                  <a:cubicBezTo>
                    <a:pt x="1114" y="4217"/>
                    <a:pt x="1709" y="4764"/>
                    <a:pt x="2383" y="4764"/>
                  </a:cubicBezTo>
                  <a:cubicBezTo>
                    <a:pt x="3104" y="4764"/>
                    <a:pt x="3762" y="4106"/>
                    <a:pt x="3981" y="3135"/>
                  </a:cubicBezTo>
                  <a:cubicBezTo>
                    <a:pt x="4029" y="2963"/>
                    <a:pt x="3918" y="2775"/>
                    <a:pt x="3730" y="2727"/>
                  </a:cubicBezTo>
                  <a:cubicBezTo>
                    <a:pt x="3706" y="2720"/>
                    <a:pt x="3681" y="2717"/>
                    <a:pt x="3656" y="2717"/>
                  </a:cubicBezTo>
                  <a:cubicBezTo>
                    <a:pt x="3508" y="2717"/>
                    <a:pt x="3364" y="2831"/>
                    <a:pt x="3323" y="2978"/>
                  </a:cubicBezTo>
                  <a:cubicBezTo>
                    <a:pt x="3166" y="3621"/>
                    <a:pt x="2775" y="4075"/>
                    <a:pt x="2383" y="4075"/>
                  </a:cubicBezTo>
                  <a:cubicBezTo>
                    <a:pt x="2069" y="4075"/>
                    <a:pt x="1756" y="3809"/>
                    <a:pt x="1568" y="3402"/>
                  </a:cubicBezTo>
                  <a:lnTo>
                    <a:pt x="2383" y="3402"/>
                  </a:lnTo>
                  <a:cubicBezTo>
                    <a:pt x="2556" y="3402"/>
                    <a:pt x="2712" y="3245"/>
                    <a:pt x="2712" y="3057"/>
                  </a:cubicBezTo>
                  <a:cubicBezTo>
                    <a:pt x="2712" y="2869"/>
                    <a:pt x="2556" y="2727"/>
                    <a:pt x="2383" y="2727"/>
                  </a:cubicBezTo>
                  <a:lnTo>
                    <a:pt x="1380" y="2727"/>
                  </a:lnTo>
                  <a:cubicBezTo>
                    <a:pt x="1365" y="2618"/>
                    <a:pt x="1365" y="2493"/>
                    <a:pt x="1365" y="2382"/>
                  </a:cubicBezTo>
                  <a:cubicBezTo>
                    <a:pt x="1365" y="2273"/>
                    <a:pt x="1365" y="2148"/>
                    <a:pt x="1380" y="2038"/>
                  </a:cubicBezTo>
                  <a:lnTo>
                    <a:pt x="2383" y="2038"/>
                  </a:lnTo>
                  <a:cubicBezTo>
                    <a:pt x="2556" y="2038"/>
                    <a:pt x="2712" y="1897"/>
                    <a:pt x="2712" y="1709"/>
                  </a:cubicBezTo>
                  <a:cubicBezTo>
                    <a:pt x="2712" y="1521"/>
                    <a:pt x="2556" y="1364"/>
                    <a:pt x="2383" y="1364"/>
                  </a:cubicBezTo>
                  <a:lnTo>
                    <a:pt x="1568" y="1364"/>
                  </a:lnTo>
                  <a:cubicBezTo>
                    <a:pt x="1756" y="957"/>
                    <a:pt x="2069" y="690"/>
                    <a:pt x="2383" y="690"/>
                  </a:cubicBezTo>
                  <a:cubicBezTo>
                    <a:pt x="2775" y="690"/>
                    <a:pt x="3166" y="1129"/>
                    <a:pt x="3323" y="1787"/>
                  </a:cubicBezTo>
                  <a:cubicBezTo>
                    <a:pt x="3365" y="1940"/>
                    <a:pt x="3517" y="2043"/>
                    <a:pt x="3671" y="2043"/>
                  </a:cubicBezTo>
                  <a:cubicBezTo>
                    <a:pt x="3691" y="2043"/>
                    <a:pt x="3711" y="2041"/>
                    <a:pt x="3730" y="2038"/>
                  </a:cubicBezTo>
                  <a:cubicBezTo>
                    <a:pt x="3918" y="1991"/>
                    <a:pt x="4029" y="1803"/>
                    <a:pt x="3981" y="1630"/>
                  </a:cubicBezTo>
                  <a:cubicBezTo>
                    <a:pt x="3762" y="658"/>
                    <a:pt x="3104" y="0"/>
                    <a:pt x="2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1328045" y="2214443"/>
              <a:ext cx="79093" cy="109915"/>
            </a:xfrm>
            <a:custGeom>
              <a:avLst/>
              <a:gdLst/>
              <a:ahLst/>
              <a:cxnLst/>
              <a:rect l="l" t="t" r="r" b="b"/>
              <a:pathLst>
                <a:path w="3418" h="4750" extrusionOk="0">
                  <a:moveTo>
                    <a:pt x="1725" y="0"/>
                  </a:moveTo>
                  <a:cubicBezTo>
                    <a:pt x="784" y="0"/>
                    <a:pt x="32" y="769"/>
                    <a:pt x="32" y="1693"/>
                  </a:cubicBezTo>
                  <a:cubicBezTo>
                    <a:pt x="32" y="2069"/>
                    <a:pt x="142" y="2430"/>
                    <a:pt x="362" y="2712"/>
                  </a:cubicBezTo>
                  <a:cubicBezTo>
                    <a:pt x="174" y="2712"/>
                    <a:pt x="32" y="2869"/>
                    <a:pt x="32" y="3057"/>
                  </a:cubicBezTo>
                  <a:cubicBezTo>
                    <a:pt x="32" y="3245"/>
                    <a:pt x="174" y="3402"/>
                    <a:pt x="362" y="3402"/>
                  </a:cubicBezTo>
                  <a:lnTo>
                    <a:pt x="816" y="3402"/>
                  </a:lnTo>
                  <a:cubicBezTo>
                    <a:pt x="801" y="3464"/>
                    <a:pt x="769" y="3527"/>
                    <a:pt x="722" y="3573"/>
                  </a:cubicBezTo>
                  <a:lnTo>
                    <a:pt x="126" y="4169"/>
                  </a:lnTo>
                  <a:cubicBezTo>
                    <a:pt x="32" y="4263"/>
                    <a:pt x="1" y="4420"/>
                    <a:pt x="48" y="4545"/>
                  </a:cubicBezTo>
                  <a:cubicBezTo>
                    <a:pt x="111" y="4670"/>
                    <a:pt x="220" y="4749"/>
                    <a:pt x="362" y="4749"/>
                  </a:cubicBezTo>
                  <a:lnTo>
                    <a:pt x="3072" y="4749"/>
                  </a:lnTo>
                  <a:cubicBezTo>
                    <a:pt x="3260" y="4749"/>
                    <a:pt x="3417" y="4608"/>
                    <a:pt x="3417" y="4420"/>
                  </a:cubicBezTo>
                  <a:cubicBezTo>
                    <a:pt x="3417" y="4232"/>
                    <a:pt x="3260" y="4075"/>
                    <a:pt x="3072" y="4075"/>
                  </a:cubicBezTo>
                  <a:lnTo>
                    <a:pt x="1177" y="4075"/>
                  </a:lnTo>
                  <a:lnTo>
                    <a:pt x="1192" y="4060"/>
                  </a:lnTo>
                  <a:cubicBezTo>
                    <a:pt x="1380" y="3872"/>
                    <a:pt x="1490" y="3636"/>
                    <a:pt x="1505" y="3402"/>
                  </a:cubicBezTo>
                  <a:lnTo>
                    <a:pt x="2399" y="3402"/>
                  </a:lnTo>
                  <a:cubicBezTo>
                    <a:pt x="2587" y="3402"/>
                    <a:pt x="2744" y="3245"/>
                    <a:pt x="2744" y="3057"/>
                  </a:cubicBezTo>
                  <a:cubicBezTo>
                    <a:pt x="2744" y="2869"/>
                    <a:pt x="2587" y="2712"/>
                    <a:pt x="2399" y="2712"/>
                  </a:cubicBezTo>
                  <a:lnTo>
                    <a:pt x="1317" y="2712"/>
                  </a:lnTo>
                  <a:cubicBezTo>
                    <a:pt x="1254" y="2649"/>
                    <a:pt x="1192" y="2570"/>
                    <a:pt x="1114" y="2524"/>
                  </a:cubicBezTo>
                  <a:cubicBezTo>
                    <a:pt x="863" y="2336"/>
                    <a:pt x="707" y="2022"/>
                    <a:pt x="707" y="1693"/>
                  </a:cubicBezTo>
                  <a:cubicBezTo>
                    <a:pt x="707" y="1145"/>
                    <a:pt x="1160" y="675"/>
                    <a:pt x="1725" y="675"/>
                  </a:cubicBezTo>
                  <a:cubicBezTo>
                    <a:pt x="2289" y="675"/>
                    <a:pt x="2744" y="1145"/>
                    <a:pt x="2744" y="1693"/>
                  </a:cubicBezTo>
                  <a:cubicBezTo>
                    <a:pt x="2744" y="1881"/>
                    <a:pt x="2884" y="2038"/>
                    <a:pt x="3072" y="2038"/>
                  </a:cubicBezTo>
                  <a:cubicBezTo>
                    <a:pt x="3260" y="2038"/>
                    <a:pt x="3417" y="1881"/>
                    <a:pt x="3417" y="1693"/>
                  </a:cubicBezTo>
                  <a:cubicBezTo>
                    <a:pt x="3417" y="769"/>
                    <a:pt x="2665" y="0"/>
                    <a:pt x="1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1426690" y="2328314"/>
              <a:ext cx="15990" cy="15619"/>
            </a:xfrm>
            <a:custGeom>
              <a:avLst/>
              <a:gdLst/>
              <a:ahLst/>
              <a:cxnLst/>
              <a:rect l="l" t="t" r="r" b="b"/>
              <a:pathLst>
                <a:path w="691" h="675" extrusionOk="0">
                  <a:moveTo>
                    <a:pt x="345" y="0"/>
                  </a:moveTo>
                  <a:cubicBezTo>
                    <a:pt x="157" y="0"/>
                    <a:pt x="0" y="157"/>
                    <a:pt x="0" y="345"/>
                  </a:cubicBezTo>
                  <a:cubicBezTo>
                    <a:pt x="0" y="533"/>
                    <a:pt x="157" y="675"/>
                    <a:pt x="345" y="675"/>
                  </a:cubicBezTo>
                  <a:cubicBezTo>
                    <a:pt x="533" y="675"/>
                    <a:pt x="690" y="533"/>
                    <a:pt x="690" y="345"/>
                  </a:cubicBezTo>
                  <a:cubicBezTo>
                    <a:pt x="690" y="157"/>
                    <a:pt x="533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1265682" y="1969274"/>
              <a:ext cx="204210" cy="402219"/>
            </a:xfrm>
            <a:custGeom>
              <a:avLst/>
              <a:gdLst/>
              <a:ahLst/>
              <a:cxnLst/>
              <a:rect l="l" t="t" r="r" b="b"/>
              <a:pathLst>
                <a:path w="8825" h="17382" extrusionOk="0">
                  <a:moveTo>
                    <a:pt x="4420" y="895"/>
                  </a:moveTo>
                  <a:lnTo>
                    <a:pt x="6426" y="3402"/>
                  </a:lnTo>
                  <a:lnTo>
                    <a:pt x="5767" y="3402"/>
                  </a:lnTo>
                  <a:cubicBezTo>
                    <a:pt x="5579" y="3402"/>
                    <a:pt x="5439" y="3559"/>
                    <a:pt x="5439" y="3747"/>
                  </a:cubicBezTo>
                  <a:lnTo>
                    <a:pt x="5439" y="8683"/>
                  </a:lnTo>
                  <a:cubicBezTo>
                    <a:pt x="5109" y="8605"/>
                    <a:pt x="4764" y="8558"/>
                    <a:pt x="4420" y="8558"/>
                  </a:cubicBezTo>
                  <a:cubicBezTo>
                    <a:pt x="4075" y="8558"/>
                    <a:pt x="3730" y="8605"/>
                    <a:pt x="3402" y="8683"/>
                  </a:cubicBezTo>
                  <a:lnTo>
                    <a:pt x="3402" y="3747"/>
                  </a:lnTo>
                  <a:cubicBezTo>
                    <a:pt x="3402" y="3559"/>
                    <a:pt x="3245" y="3402"/>
                    <a:pt x="3057" y="3402"/>
                  </a:cubicBezTo>
                  <a:lnTo>
                    <a:pt x="2414" y="3402"/>
                  </a:lnTo>
                  <a:lnTo>
                    <a:pt x="4420" y="895"/>
                  </a:lnTo>
                  <a:close/>
                  <a:moveTo>
                    <a:pt x="4420" y="1"/>
                  </a:moveTo>
                  <a:cubicBezTo>
                    <a:pt x="4310" y="1"/>
                    <a:pt x="4216" y="48"/>
                    <a:pt x="4154" y="142"/>
                  </a:cubicBezTo>
                  <a:lnTo>
                    <a:pt x="1442" y="3528"/>
                  </a:lnTo>
                  <a:cubicBezTo>
                    <a:pt x="1348" y="3637"/>
                    <a:pt x="1333" y="3778"/>
                    <a:pt x="1395" y="3887"/>
                  </a:cubicBezTo>
                  <a:cubicBezTo>
                    <a:pt x="1458" y="4013"/>
                    <a:pt x="1567" y="4076"/>
                    <a:pt x="1709" y="4076"/>
                  </a:cubicBezTo>
                  <a:lnTo>
                    <a:pt x="2727" y="4076"/>
                  </a:lnTo>
                  <a:lnTo>
                    <a:pt x="2727" y="8903"/>
                  </a:lnTo>
                  <a:cubicBezTo>
                    <a:pt x="1082" y="9577"/>
                    <a:pt x="0" y="11191"/>
                    <a:pt x="0" y="12977"/>
                  </a:cubicBezTo>
                  <a:cubicBezTo>
                    <a:pt x="0" y="15407"/>
                    <a:pt x="1991" y="17382"/>
                    <a:pt x="4420" y="17382"/>
                  </a:cubicBezTo>
                  <a:cubicBezTo>
                    <a:pt x="5031" y="17382"/>
                    <a:pt x="5611" y="17256"/>
                    <a:pt x="6175" y="17021"/>
                  </a:cubicBezTo>
                  <a:cubicBezTo>
                    <a:pt x="6348" y="16943"/>
                    <a:pt x="6426" y="16755"/>
                    <a:pt x="6348" y="16582"/>
                  </a:cubicBezTo>
                  <a:cubicBezTo>
                    <a:pt x="6287" y="16450"/>
                    <a:pt x="6153" y="16372"/>
                    <a:pt x="6015" y="16372"/>
                  </a:cubicBezTo>
                  <a:cubicBezTo>
                    <a:pt x="5974" y="16372"/>
                    <a:pt x="5933" y="16379"/>
                    <a:pt x="5893" y="16394"/>
                  </a:cubicBezTo>
                  <a:cubicBezTo>
                    <a:pt x="5439" y="16598"/>
                    <a:pt x="4937" y="16707"/>
                    <a:pt x="4420" y="16707"/>
                  </a:cubicBezTo>
                  <a:cubicBezTo>
                    <a:pt x="2351" y="16707"/>
                    <a:pt x="690" y="15031"/>
                    <a:pt x="690" y="12977"/>
                  </a:cubicBezTo>
                  <a:cubicBezTo>
                    <a:pt x="690" y="10940"/>
                    <a:pt x="2336" y="9232"/>
                    <a:pt x="4420" y="9232"/>
                  </a:cubicBezTo>
                  <a:cubicBezTo>
                    <a:pt x="6505" y="9232"/>
                    <a:pt x="8150" y="10925"/>
                    <a:pt x="8150" y="12977"/>
                  </a:cubicBezTo>
                  <a:cubicBezTo>
                    <a:pt x="8150" y="13495"/>
                    <a:pt x="8040" y="13980"/>
                    <a:pt x="7836" y="14450"/>
                  </a:cubicBezTo>
                  <a:cubicBezTo>
                    <a:pt x="7773" y="14624"/>
                    <a:pt x="7852" y="14827"/>
                    <a:pt x="8024" y="14906"/>
                  </a:cubicBezTo>
                  <a:cubicBezTo>
                    <a:pt x="8070" y="14926"/>
                    <a:pt x="8116" y="14936"/>
                    <a:pt x="8162" y="14936"/>
                  </a:cubicBezTo>
                  <a:cubicBezTo>
                    <a:pt x="8289" y="14936"/>
                    <a:pt x="8406" y="14860"/>
                    <a:pt x="8463" y="14733"/>
                  </a:cubicBezTo>
                  <a:cubicBezTo>
                    <a:pt x="8714" y="14168"/>
                    <a:pt x="8824" y="13589"/>
                    <a:pt x="8824" y="12977"/>
                  </a:cubicBezTo>
                  <a:cubicBezTo>
                    <a:pt x="8824" y="11191"/>
                    <a:pt x="7742" y="9577"/>
                    <a:pt x="6112" y="8903"/>
                  </a:cubicBezTo>
                  <a:lnTo>
                    <a:pt x="6112" y="4076"/>
                  </a:lnTo>
                  <a:lnTo>
                    <a:pt x="7131" y="4076"/>
                  </a:lnTo>
                  <a:cubicBezTo>
                    <a:pt x="7257" y="4076"/>
                    <a:pt x="7382" y="4013"/>
                    <a:pt x="7445" y="3887"/>
                  </a:cubicBezTo>
                  <a:cubicBezTo>
                    <a:pt x="7491" y="3778"/>
                    <a:pt x="7476" y="3637"/>
                    <a:pt x="7397" y="3528"/>
                  </a:cubicBezTo>
                  <a:lnTo>
                    <a:pt x="4687" y="142"/>
                  </a:lnTo>
                  <a:cubicBezTo>
                    <a:pt x="4624" y="48"/>
                    <a:pt x="4514" y="1"/>
                    <a:pt x="4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46"/>
          <p:cNvGrpSpPr/>
          <p:nvPr/>
        </p:nvGrpSpPr>
        <p:grpSpPr>
          <a:xfrm>
            <a:off x="1167800" y="3841759"/>
            <a:ext cx="465931" cy="465864"/>
            <a:chOff x="1265682" y="2655792"/>
            <a:chExt cx="402219" cy="402196"/>
          </a:xfrm>
        </p:grpSpPr>
        <p:sp>
          <p:nvSpPr>
            <p:cNvPr id="467" name="Google Shape;467;p46"/>
            <p:cNvSpPr/>
            <p:nvPr/>
          </p:nvSpPr>
          <p:spPr>
            <a:xfrm>
              <a:off x="1312818" y="2817540"/>
              <a:ext cx="78722" cy="78699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709" y="690"/>
                  </a:moveTo>
                  <a:cubicBezTo>
                    <a:pt x="2257" y="690"/>
                    <a:pt x="2712" y="1144"/>
                    <a:pt x="2712" y="1708"/>
                  </a:cubicBezTo>
                  <a:cubicBezTo>
                    <a:pt x="2712" y="2272"/>
                    <a:pt x="2257" y="2728"/>
                    <a:pt x="1709" y="2728"/>
                  </a:cubicBezTo>
                  <a:cubicBezTo>
                    <a:pt x="1145" y="2728"/>
                    <a:pt x="690" y="2272"/>
                    <a:pt x="690" y="1708"/>
                  </a:cubicBezTo>
                  <a:cubicBezTo>
                    <a:pt x="690" y="1144"/>
                    <a:pt x="1145" y="690"/>
                    <a:pt x="1709" y="690"/>
                  </a:cubicBezTo>
                  <a:close/>
                  <a:moveTo>
                    <a:pt x="1709" y="1"/>
                  </a:moveTo>
                  <a:cubicBezTo>
                    <a:pt x="769" y="1"/>
                    <a:pt x="0" y="768"/>
                    <a:pt x="0" y="1708"/>
                  </a:cubicBezTo>
                  <a:cubicBezTo>
                    <a:pt x="0" y="2634"/>
                    <a:pt x="769" y="3401"/>
                    <a:pt x="1709" y="3401"/>
                  </a:cubicBezTo>
                  <a:cubicBezTo>
                    <a:pt x="2633" y="3401"/>
                    <a:pt x="3402" y="2634"/>
                    <a:pt x="3402" y="1708"/>
                  </a:cubicBezTo>
                  <a:cubicBezTo>
                    <a:pt x="3402" y="768"/>
                    <a:pt x="2633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1557964" y="2702951"/>
              <a:ext cx="31216" cy="15967"/>
            </a:xfrm>
            <a:custGeom>
              <a:avLst/>
              <a:gdLst/>
              <a:ahLst/>
              <a:cxnLst/>
              <a:rect l="l" t="t" r="r" b="b"/>
              <a:pathLst>
                <a:path w="1349" h="690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90"/>
                    <a:pt x="346" y="690"/>
                  </a:cubicBezTo>
                  <a:lnTo>
                    <a:pt x="1020" y="690"/>
                  </a:lnTo>
                  <a:cubicBezTo>
                    <a:pt x="1208" y="690"/>
                    <a:pt x="1349" y="533"/>
                    <a:pt x="1349" y="345"/>
                  </a:cubicBezTo>
                  <a:cubicBezTo>
                    <a:pt x="1349" y="157"/>
                    <a:pt x="1208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1557964" y="2734491"/>
              <a:ext cx="78375" cy="15619"/>
            </a:xfrm>
            <a:custGeom>
              <a:avLst/>
              <a:gdLst/>
              <a:ahLst/>
              <a:cxnLst/>
              <a:rect l="l" t="t" r="r" b="b"/>
              <a:pathLst>
                <a:path w="3387" h="675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75"/>
                    <a:pt x="346" y="675"/>
                  </a:cubicBezTo>
                  <a:lnTo>
                    <a:pt x="3058" y="675"/>
                  </a:lnTo>
                  <a:cubicBezTo>
                    <a:pt x="3246" y="675"/>
                    <a:pt x="3386" y="533"/>
                    <a:pt x="3386" y="345"/>
                  </a:cubicBezTo>
                  <a:cubicBezTo>
                    <a:pt x="3386" y="157"/>
                    <a:pt x="3246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1265682" y="2655792"/>
              <a:ext cx="402219" cy="402196"/>
            </a:xfrm>
            <a:custGeom>
              <a:avLst/>
              <a:gdLst/>
              <a:ahLst/>
              <a:cxnLst/>
              <a:rect l="l" t="t" r="r" b="b"/>
              <a:pathLst>
                <a:path w="17382" h="17381" extrusionOk="0">
                  <a:moveTo>
                    <a:pt x="15344" y="1161"/>
                  </a:moveTo>
                  <a:lnTo>
                    <a:pt x="16221" y="2038"/>
                  </a:lnTo>
                  <a:lnTo>
                    <a:pt x="15344" y="2038"/>
                  </a:lnTo>
                  <a:lnTo>
                    <a:pt x="15344" y="1161"/>
                  </a:lnTo>
                  <a:close/>
                  <a:moveTo>
                    <a:pt x="14669" y="690"/>
                  </a:moveTo>
                  <a:lnTo>
                    <a:pt x="14669" y="2383"/>
                  </a:lnTo>
                  <a:cubicBezTo>
                    <a:pt x="14669" y="2571"/>
                    <a:pt x="14811" y="2728"/>
                    <a:pt x="14999" y="2728"/>
                  </a:cubicBezTo>
                  <a:lnTo>
                    <a:pt x="16707" y="2728"/>
                  </a:lnTo>
                  <a:lnTo>
                    <a:pt x="16707" y="7680"/>
                  </a:lnTo>
                  <a:lnTo>
                    <a:pt x="11959" y="7680"/>
                  </a:lnTo>
                  <a:lnTo>
                    <a:pt x="11959" y="690"/>
                  </a:lnTo>
                  <a:close/>
                  <a:moveTo>
                    <a:pt x="15344" y="10188"/>
                  </a:moveTo>
                  <a:lnTo>
                    <a:pt x="16221" y="11065"/>
                  </a:lnTo>
                  <a:lnTo>
                    <a:pt x="15344" y="11065"/>
                  </a:lnTo>
                  <a:lnTo>
                    <a:pt x="15344" y="10188"/>
                  </a:lnTo>
                  <a:close/>
                  <a:moveTo>
                    <a:pt x="4075" y="5643"/>
                  </a:moveTo>
                  <a:lnTo>
                    <a:pt x="4075" y="6082"/>
                  </a:lnTo>
                  <a:cubicBezTo>
                    <a:pt x="4075" y="6222"/>
                    <a:pt x="4185" y="6364"/>
                    <a:pt x="4326" y="6410"/>
                  </a:cubicBezTo>
                  <a:cubicBezTo>
                    <a:pt x="4545" y="6458"/>
                    <a:pt x="4749" y="6535"/>
                    <a:pt x="4937" y="6661"/>
                  </a:cubicBezTo>
                  <a:cubicBezTo>
                    <a:pt x="4991" y="6691"/>
                    <a:pt x="5046" y="6705"/>
                    <a:pt x="5100" y="6705"/>
                  </a:cubicBezTo>
                  <a:cubicBezTo>
                    <a:pt x="5190" y="6705"/>
                    <a:pt x="5276" y="6667"/>
                    <a:pt x="5345" y="6598"/>
                  </a:cubicBezTo>
                  <a:lnTo>
                    <a:pt x="5658" y="6301"/>
                  </a:lnTo>
                  <a:lnTo>
                    <a:pt x="6144" y="6771"/>
                  </a:lnTo>
                  <a:lnTo>
                    <a:pt x="5830" y="7085"/>
                  </a:lnTo>
                  <a:cubicBezTo>
                    <a:pt x="5721" y="7194"/>
                    <a:pt x="5705" y="7367"/>
                    <a:pt x="5784" y="7492"/>
                  </a:cubicBezTo>
                  <a:cubicBezTo>
                    <a:pt x="5893" y="7680"/>
                    <a:pt x="5972" y="7883"/>
                    <a:pt x="6034" y="8103"/>
                  </a:cubicBezTo>
                  <a:cubicBezTo>
                    <a:pt x="6066" y="8244"/>
                    <a:pt x="6206" y="8353"/>
                    <a:pt x="6363" y="8353"/>
                  </a:cubicBezTo>
                  <a:lnTo>
                    <a:pt x="6787" y="8353"/>
                  </a:lnTo>
                  <a:lnTo>
                    <a:pt x="6787" y="9028"/>
                  </a:lnTo>
                  <a:lnTo>
                    <a:pt x="6363" y="9028"/>
                  </a:lnTo>
                  <a:cubicBezTo>
                    <a:pt x="6206" y="9028"/>
                    <a:pt x="6066" y="9137"/>
                    <a:pt x="6034" y="9294"/>
                  </a:cubicBezTo>
                  <a:cubicBezTo>
                    <a:pt x="5972" y="9498"/>
                    <a:pt x="5893" y="9701"/>
                    <a:pt x="5784" y="9889"/>
                  </a:cubicBezTo>
                  <a:cubicBezTo>
                    <a:pt x="5705" y="10031"/>
                    <a:pt x="5721" y="10203"/>
                    <a:pt x="5830" y="10313"/>
                  </a:cubicBezTo>
                  <a:lnTo>
                    <a:pt x="6144" y="10610"/>
                  </a:lnTo>
                  <a:lnTo>
                    <a:pt x="5658" y="11097"/>
                  </a:lnTo>
                  <a:lnTo>
                    <a:pt x="5345" y="10783"/>
                  </a:lnTo>
                  <a:cubicBezTo>
                    <a:pt x="5280" y="10719"/>
                    <a:pt x="5200" y="10687"/>
                    <a:pt x="5117" y="10687"/>
                  </a:cubicBezTo>
                  <a:cubicBezTo>
                    <a:pt x="5057" y="10687"/>
                    <a:pt x="4996" y="10703"/>
                    <a:pt x="4937" y="10736"/>
                  </a:cubicBezTo>
                  <a:cubicBezTo>
                    <a:pt x="4749" y="10846"/>
                    <a:pt x="4545" y="10924"/>
                    <a:pt x="4326" y="10986"/>
                  </a:cubicBezTo>
                  <a:cubicBezTo>
                    <a:pt x="4185" y="11018"/>
                    <a:pt x="4075" y="11159"/>
                    <a:pt x="4075" y="11316"/>
                  </a:cubicBezTo>
                  <a:lnTo>
                    <a:pt x="4075" y="11755"/>
                  </a:lnTo>
                  <a:lnTo>
                    <a:pt x="3402" y="11755"/>
                  </a:lnTo>
                  <a:lnTo>
                    <a:pt x="3402" y="11316"/>
                  </a:lnTo>
                  <a:cubicBezTo>
                    <a:pt x="3402" y="11159"/>
                    <a:pt x="3291" y="11018"/>
                    <a:pt x="3151" y="10986"/>
                  </a:cubicBezTo>
                  <a:cubicBezTo>
                    <a:pt x="2931" y="10924"/>
                    <a:pt x="2727" y="10846"/>
                    <a:pt x="2539" y="10736"/>
                  </a:cubicBezTo>
                  <a:cubicBezTo>
                    <a:pt x="2487" y="10703"/>
                    <a:pt x="2426" y="10687"/>
                    <a:pt x="2366" y="10687"/>
                  </a:cubicBezTo>
                  <a:cubicBezTo>
                    <a:pt x="2281" y="10687"/>
                    <a:pt x="2196" y="10719"/>
                    <a:pt x="2131" y="10783"/>
                  </a:cubicBezTo>
                  <a:lnTo>
                    <a:pt x="1818" y="11097"/>
                  </a:lnTo>
                  <a:lnTo>
                    <a:pt x="1333" y="10610"/>
                  </a:lnTo>
                  <a:lnTo>
                    <a:pt x="1646" y="10313"/>
                  </a:lnTo>
                  <a:cubicBezTo>
                    <a:pt x="1755" y="10203"/>
                    <a:pt x="1772" y="10031"/>
                    <a:pt x="1693" y="9889"/>
                  </a:cubicBezTo>
                  <a:cubicBezTo>
                    <a:pt x="1584" y="9701"/>
                    <a:pt x="1505" y="9498"/>
                    <a:pt x="1442" y="9294"/>
                  </a:cubicBezTo>
                  <a:cubicBezTo>
                    <a:pt x="1411" y="9137"/>
                    <a:pt x="1270" y="9028"/>
                    <a:pt x="1113" y="9028"/>
                  </a:cubicBezTo>
                  <a:lnTo>
                    <a:pt x="690" y="9028"/>
                  </a:lnTo>
                  <a:lnTo>
                    <a:pt x="690" y="8353"/>
                  </a:lnTo>
                  <a:lnTo>
                    <a:pt x="1113" y="8353"/>
                  </a:lnTo>
                  <a:cubicBezTo>
                    <a:pt x="1270" y="8353"/>
                    <a:pt x="1411" y="8244"/>
                    <a:pt x="1442" y="8103"/>
                  </a:cubicBezTo>
                  <a:cubicBezTo>
                    <a:pt x="1505" y="7883"/>
                    <a:pt x="1584" y="7680"/>
                    <a:pt x="1693" y="7492"/>
                  </a:cubicBezTo>
                  <a:cubicBezTo>
                    <a:pt x="1772" y="7367"/>
                    <a:pt x="1755" y="7194"/>
                    <a:pt x="1646" y="7085"/>
                  </a:cubicBezTo>
                  <a:lnTo>
                    <a:pt x="1333" y="6771"/>
                  </a:lnTo>
                  <a:lnTo>
                    <a:pt x="1818" y="6301"/>
                  </a:lnTo>
                  <a:lnTo>
                    <a:pt x="2131" y="6598"/>
                  </a:lnTo>
                  <a:cubicBezTo>
                    <a:pt x="2200" y="6667"/>
                    <a:pt x="2292" y="6705"/>
                    <a:pt x="2383" y="6705"/>
                  </a:cubicBezTo>
                  <a:cubicBezTo>
                    <a:pt x="2437" y="6705"/>
                    <a:pt x="2491" y="6691"/>
                    <a:pt x="2539" y="6661"/>
                  </a:cubicBezTo>
                  <a:cubicBezTo>
                    <a:pt x="2727" y="6535"/>
                    <a:pt x="2931" y="6458"/>
                    <a:pt x="3151" y="6410"/>
                  </a:cubicBezTo>
                  <a:cubicBezTo>
                    <a:pt x="3291" y="6364"/>
                    <a:pt x="3402" y="6222"/>
                    <a:pt x="3402" y="6082"/>
                  </a:cubicBezTo>
                  <a:lnTo>
                    <a:pt x="3402" y="5643"/>
                  </a:lnTo>
                  <a:close/>
                  <a:moveTo>
                    <a:pt x="11614" y="1"/>
                  </a:moveTo>
                  <a:cubicBezTo>
                    <a:pt x="11426" y="1"/>
                    <a:pt x="11269" y="158"/>
                    <a:pt x="11269" y="346"/>
                  </a:cubicBezTo>
                  <a:lnTo>
                    <a:pt x="11269" y="4076"/>
                  </a:lnTo>
                  <a:lnTo>
                    <a:pt x="9372" y="4076"/>
                  </a:lnTo>
                  <a:cubicBezTo>
                    <a:pt x="9184" y="4076"/>
                    <a:pt x="9027" y="4232"/>
                    <a:pt x="9027" y="4420"/>
                  </a:cubicBezTo>
                  <a:lnTo>
                    <a:pt x="9027" y="8353"/>
                  </a:lnTo>
                  <a:lnTo>
                    <a:pt x="7476" y="8353"/>
                  </a:lnTo>
                  <a:lnTo>
                    <a:pt x="7476" y="8009"/>
                  </a:lnTo>
                  <a:cubicBezTo>
                    <a:pt x="7476" y="7821"/>
                    <a:pt x="7320" y="7680"/>
                    <a:pt x="7131" y="7680"/>
                  </a:cubicBezTo>
                  <a:lnTo>
                    <a:pt x="6614" y="7680"/>
                  </a:lnTo>
                  <a:cubicBezTo>
                    <a:pt x="6567" y="7570"/>
                    <a:pt x="6536" y="7476"/>
                    <a:pt x="6488" y="7382"/>
                  </a:cubicBezTo>
                  <a:lnTo>
                    <a:pt x="6864" y="7022"/>
                  </a:lnTo>
                  <a:cubicBezTo>
                    <a:pt x="6990" y="6880"/>
                    <a:pt x="6990" y="6661"/>
                    <a:pt x="6864" y="6535"/>
                  </a:cubicBezTo>
                  <a:lnTo>
                    <a:pt x="5893" y="5580"/>
                  </a:lnTo>
                  <a:cubicBezTo>
                    <a:pt x="5830" y="5509"/>
                    <a:pt x="5744" y="5474"/>
                    <a:pt x="5658" y="5474"/>
                  </a:cubicBezTo>
                  <a:cubicBezTo>
                    <a:pt x="5571" y="5474"/>
                    <a:pt x="5485" y="5509"/>
                    <a:pt x="5423" y="5580"/>
                  </a:cubicBezTo>
                  <a:lnTo>
                    <a:pt x="5046" y="5940"/>
                  </a:lnTo>
                  <a:cubicBezTo>
                    <a:pt x="4952" y="5894"/>
                    <a:pt x="4858" y="5862"/>
                    <a:pt x="4749" y="5831"/>
                  </a:cubicBezTo>
                  <a:lnTo>
                    <a:pt x="4749" y="5298"/>
                  </a:lnTo>
                  <a:cubicBezTo>
                    <a:pt x="4749" y="5110"/>
                    <a:pt x="4608" y="4968"/>
                    <a:pt x="4420" y="4968"/>
                  </a:cubicBezTo>
                  <a:lnTo>
                    <a:pt x="3057" y="4968"/>
                  </a:lnTo>
                  <a:cubicBezTo>
                    <a:pt x="2869" y="4968"/>
                    <a:pt x="2727" y="5110"/>
                    <a:pt x="2727" y="5298"/>
                  </a:cubicBezTo>
                  <a:lnTo>
                    <a:pt x="2727" y="5831"/>
                  </a:lnTo>
                  <a:cubicBezTo>
                    <a:pt x="2618" y="5862"/>
                    <a:pt x="2524" y="5894"/>
                    <a:pt x="2430" y="5940"/>
                  </a:cubicBezTo>
                  <a:lnTo>
                    <a:pt x="2054" y="5580"/>
                  </a:lnTo>
                  <a:cubicBezTo>
                    <a:pt x="1991" y="5509"/>
                    <a:pt x="1905" y="5474"/>
                    <a:pt x="1819" y="5474"/>
                  </a:cubicBezTo>
                  <a:cubicBezTo>
                    <a:pt x="1732" y="5474"/>
                    <a:pt x="1646" y="5509"/>
                    <a:pt x="1584" y="5580"/>
                  </a:cubicBezTo>
                  <a:lnTo>
                    <a:pt x="612" y="6535"/>
                  </a:lnTo>
                  <a:cubicBezTo>
                    <a:pt x="486" y="6661"/>
                    <a:pt x="486" y="6880"/>
                    <a:pt x="612" y="7022"/>
                  </a:cubicBezTo>
                  <a:lnTo>
                    <a:pt x="988" y="7382"/>
                  </a:lnTo>
                  <a:cubicBezTo>
                    <a:pt x="940" y="7476"/>
                    <a:pt x="909" y="7570"/>
                    <a:pt x="863" y="7680"/>
                  </a:cubicBezTo>
                  <a:lnTo>
                    <a:pt x="345" y="7680"/>
                  </a:lnTo>
                  <a:cubicBezTo>
                    <a:pt x="157" y="7680"/>
                    <a:pt x="0" y="7821"/>
                    <a:pt x="0" y="8009"/>
                  </a:cubicBezTo>
                  <a:lnTo>
                    <a:pt x="0" y="9373"/>
                  </a:lnTo>
                  <a:cubicBezTo>
                    <a:pt x="0" y="9561"/>
                    <a:pt x="157" y="9718"/>
                    <a:pt x="345" y="9718"/>
                  </a:cubicBezTo>
                  <a:lnTo>
                    <a:pt x="863" y="9718"/>
                  </a:lnTo>
                  <a:cubicBezTo>
                    <a:pt x="909" y="9812"/>
                    <a:pt x="940" y="9906"/>
                    <a:pt x="988" y="10000"/>
                  </a:cubicBezTo>
                  <a:lnTo>
                    <a:pt x="612" y="10376"/>
                  </a:lnTo>
                  <a:cubicBezTo>
                    <a:pt x="486" y="10501"/>
                    <a:pt x="486" y="10721"/>
                    <a:pt x="612" y="10861"/>
                  </a:cubicBezTo>
                  <a:lnTo>
                    <a:pt x="1584" y="11818"/>
                  </a:lnTo>
                  <a:cubicBezTo>
                    <a:pt x="1646" y="11880"/>
                    <a:pt x="1732" y="11912"/>
                    <a:pt x="1819" y="11912"/>
                  </a:cubicBezTo>
                  <a:cubicBezTo>
                    <a:pt x="1905" y="11912"/>
                    <a:pt x="1991" y="11880"/>
                    <a:pt x="2054" y="11818"/>
                  </a:cubicBezTo>
                  <a:lnTo>
                    <a:pt x="2430" y="11441"/>
                  </a:lnTo>
                  <a:cubicBezTo>
                    <a:pt x="2524" y="11488"/>
                    <a:pt x="2618" y="11536"/>
                    <a:pt x="2727" y="11567"/>
                  </a:cubicBezTo>
                  <a:lnTo>
                    <a:pt x="2727" y="12083"/>
                  </a:lnTo>
                  <a:cubicBezTo>
                    <a:pt x="2727" y="12271"/>
                    <a:pt x="2869" y="12428"/>
                    <a:pt x="3057" y="12428"/>
                  </a:cubicBezTo>
                  <a:lnTo>
                    <a:pt x="4420" y="12428"/>
                  </a:lnTo>
                  <a:cubicBezTo>
                    <a:pt x="4608" y="12428"/>
                    <a:pt x="4749" y="12271"/>
                    <a:pt x="4749" y="12083"/>
                  </a:cubicBezTo>
                  <a:lnTo>
                    <a:pt x="4749" y="11567"/>
                  </a:lnTo>
                  <a:cubicBezTo>
                    <a:pt x="4858" y="11536"/>
                    <a:pt x="4952" y="11488"/>
                    <a:pt x="5046" y="11441"/>
                  </a:cubicBezTo>
                  <a:lnTo>
                    <a:pt x="5423" y="11818"/>
                  </a:lnTo>
                  <a:cubicBezTo>
                    <a:pt x="5485" y="11880"/>
                    <a:pt x="5571" y="11912"/>
                    <a:pt x="5658" y="11912"/>
                  </a:cubicBezTo>
                  <a:cubicBezTo>
                    <a:pt x="5744" y="11912"/>
                    <a:pt x="5830" y="11880"/>
                    <a:pt x="5893" y="11818"/>
                  </a:cubicBezTo>
                  <a:lnTo>
                    <a:pt x="6864" y="10861"/>
                  </a:lnTo>
                  <a:cubicBezTo>
                    <a:pt x="6990" y="10721"/>
                    <a:pt x="6990" y="10501"/>
                    <a:pt x="6864" y="10376"/>
                  </a:cubicBezTo>
                  <a:lnTo>
                    <a:pt x="6488" y="10000"/>
                  </a:lnTo>
                  <a:cubicBezTo>
                    <a:pt x="6536" y="9906"/>
                    <a:pt x="6567" y="9812"/>
                    <a:pt x="6614" y="9718"/>
                  </a:cubicBezTo>
                  <a:lnTo>
                    <a:pt x="7131" y="9718"/>
                  </a:lnTo>
                  <a:cubicBezTo>
                    <a:pt x="7320" y="9718"/>
                    <a:pt x="7476" y="9561"/>
                    <a:pt x="7476" y="9373"/>
                  </a:cubicBezTo>
                  <a:lnTo>
                    <a:pt x="7476" y="9028"/>
                  </a:lnTo>
                  <a:lnTo>
                    <a:pt x="9027" y="9028"/>
                  </a:lnTo>
                  <a:lnTo>
                    <a:pt x="9027" y="12977"/>
                  </a:lnTo>
                  <a:cubicBezTo>
                    <a:pt x="9027" y="13165"/>
                    <a:pt x="9184" y="13306"/>
                    <a:pt x="9372" y="13306"/>
                  </a:cubicBezTo>
                  <a:lnTo>
                    <a:pt x="11269" y="13306"/>
                  </a:lnTo>
                  <a:lnTo>
                    <a:pt x="11269" y="17036"/>
                  </a:lnTo>
                  <a:cubicBezTo>
                    <a:pt x="11269" y="17224"/>
                    <a:pt x="11426" y="17381"/>
                    <a:pt x="11614" y="17381"/>
                  </a:cubicBezTo>
                  <a:lnTo>
                    <a:pt x="12805" y="17381"/>
                  </a:lnTo>
                  <a:cubicBezTo>
                    <a:pt x="12993" y="17381"/>
                    <a:pt x="13133" y="17224"/>
                    <a:pt x="13133" y="17036"/>
                  </a:cubicBezTo>
                  <a:cubicBezTo>
                    <a:pt x="13133" y="16848"/>
                    <a:pt x="12993" y="16707"/>
                    <a:pt x="12805" y="16707"/>
                  </a:cubicBezTo>
                  <a:lnTo>
                    <a:pt x="11959" y="16707"/>
                  </a:lnTo>
                  <a:lnTo>
                    <a:pt x="11959" y="9718"/>
                  </a:lnTo>
                  <a:lnTo>
                    <a:pt x="14669" y="9718"/>
                  </a:lnTo>
                  <a:lnTo>
                    <a:pt x="14669" y="11410"/>
                  </a:lnTo>
                  <a:cubicBezTo>
                    <a:pt x="14669" y="11598"/>
                    <a:pt x="14811" y="11755"/>
                    <a:pt x="14999" y="11755"/>
                  </a:cubicBezTo>
                  <a:lnTo>
                    <a:pt x="16707" y="11755"/>
                  </a:lnTo>
                  <a:lnTo>
                    <a:pt x="16707" y="16707"/>
                  </a:lnTo>
                  <a:lnTo>
                    <a:pt x="15860" y="16707"/>
                  </a:lnTo>
                  <a:cubicBezTo>
                    <a:pt x="15672" y="16707"/>
                    <a:pt x="15516" y="16848"/>
                    <a:pt x="15516" y="17036"/>
                  </a:cubicBezTo>
                  <a:cubicBezTo>
                    <a:pt x="15516" y="17224"/>
                    <a:pt x="15672" y="17381"/>
                    <a:pt x="15860" y="17381"/>
                  </a:cubicBezTo>
                  <a:lnTo>
                    <a:pt x="17036" y="17381"/>
                  </a:lnTo>
                  <a:cubicBezTo>
                    <a:pt x="17224" y="17381"/>
                    <a:pt x="17381" y="17224"/>
                    <a:pt x="17381" y="17036"/>
                  </a:cubicBezTo>
                  <a:lnTo>
                    <a:pt x="17381" y="11410"/>
                  </a:lnTo>
                  <a:cubicBezTo>
                    <a:pt x="17381" y="11316"/>
                    <a:pt x="17350" y="11237"/>
                    <a:pt x="17287" y="11174"/>
                  </a:cubicBezTo>
                  <a:lnTo>
                    <a:pt x="15250" y="9137"/>
                  </a:lnTo>
                  <a:cubicBezTo>
                    <a:pt x="15187" y="9074"/>
                    <a:pt x="15093" y="9028"/>
                    <a:pt x="14999" y="9028"/>
                  </a:cubicBezTo>
                  <a:lnTo>
                    <a:pt x="11614" y="9028"/>
                  </a:lnTo>
                  <a:cubicBezTo>
                    <a:pt x="11426" y="9028"/>
                    <a:pt x="11269" y="9185"/>
                    <a:pt x="11269" y="9373"/>
                  </a:cubicBezTo>
                  <a:lnTo>
                    <a:pt x="11269" y="12633"/>
                  </a:lnTo>
                  <a:lnTo>
                    <a:pt x="9717" y="12633"/>
                  </a:lnTo>
                  <a:lnTo>
                    <a:pt x="9717" y="4765"/>
                  </a:lnTo>
                  <a:lnTo>
                    <a:pt x="11269" y="4765"/>
                  </a:lnTo>
                  <a:lnTo>
                    <a:pt x="11269" y="8009"/>
                  </a:lnTo>
                  <a:cubicBezTo>
                    <a:pt x="11269" y="8197"/>
                    <a:pt x="11426" y="8353"/>
                    <a:pt x="11614" y="8353"/>
                  </a:cubicBezTo>
                  <a:lnTo>
                    <a:pt x="17036" y="8353"/>
                  </a:lnTo>
                  <a:cubicBezTo>
                    <a:pt x="17224" y="8353"/>
                    <a:pt x="17381" y="8197"/>
                    <a:pt x="17381" y="8009"/>
                  </a:cubicBezTo>
                  <a:lnTo>
                    <a:pt x="17381" y="2383"/>
                  </a:lnTo>
                  <a:cubicBezTo>
                    <a:pt x="17381" y="2289"/>
                    <a:pt x="17350" y="2210"/>
                    <a:pt x="17287" y="2147"/>
                  </a:cubicBezTo>
                  <a:lnTo>
                    <a:pt x="15250" y="110"/>
                  </a:lnTo>
                  <a:cubicBezTo>
                    <a:pt x="15187" y="47"/>
                    <a:pt x="15093" y="1"/>
                    <a:pt x="14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1557964" y="2911836"/>
              <a:ext cx="31216" cy="15967"/>
            </a:xfrm>
            <a:custGeom>
              <a:avLst/>
              <a:gdLst/>
              <a:ahLst/>
              <a:cxnLst/>
              <a:rect l="l" t="t" r="r" b="b"/>
              <a:pathLst>
                <a:path w="1349" h="690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90"/>
                    <a:pt x="346" y="690"/>
                  </a:cubicBezTo>
                  <a:lnTo>
                    <a:pt x="1020" y="690"/>
                  </a:lnTo>
                  <a:cubicBezTo>
                    <a:pt x="1208" y="690"/>
                    <a:pt x="1349" y="533"/>
                    <a:pt x="1349" y="345"/>
                  </a:cubicBezTo>
                  <a:cubicBezTo>
                    <a:pt x="1349" y="157"/>
                    <a:pt x="1208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1557964" y="2943376"/>
              <a:ext cx="78375" cy="15619"/>
            </a:xfrm>
            <a:custGeom>
              <a:avLst/>
              <a:gdLst/>
              <a:ahLst/>
              <a:cxnLst/>
              <a:rect l="l" t="t" r="r" b="b"/>
              <a:pathLst>
                <a:path w="3387" h="675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75"/>
                    <a:pt x="346" y="675"/>
                  </a:cubicBezTo>
                  <a:lnTo>
                    <a:pt x="3058" y="675"/>
                  </a:lnTo>
                  <a:cubicBezTo>
                    <a:pt x="3246" y="675"/>
                    <a:pt x="3386" y="533"/>
                    <a:pt x="3386" y="345"/>
                  </a:cubicBezTo>
                  <a:cubicBezTo>
                    <a:pt x="3386" y="157"/>
                    <a:pt x="3246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1572866" y="2770474"/>
              <a:ext cx="48617" cy="47344"/>
            </a:xfrm>
            <a:custGeom>
              <a:avLst/>
              <a:gdLst/>
              <a:ahLst/>
              <a:cxnLst/>
              <a:rect l="l" t="t" r="r" b="b"/>
              <a:pathLst>
                <a:path w="2101" h="2046" extrusionOk="0">
                  <a:moveTo>
                    <a:pt x="374" y="1"/>
                  </a:moveTo>
                  <a:cubicBezTo>
                    <a:pt x="286" y="1"/>
                    <a:pt x="196" y="36"/>
                    <a:pt x="125" y="106"/>
                  </a:cubicBezTo>
                  <a:cubicBezTo>
                    <a:pt x="0" y="232"/>
                    <a:pt x="0" y="451"/>
                    <a:pt x="125" y="576"/>
                  </a:cubicBezTo>
                  <a:lnTo>
                    <a:pt x="564" y="1015"/>
                  </a:lnTo>
                  <a:lnTo>
                    <a:pt x="125" y="1454"/>
                  </a:lnTo>
                  <a:cubicBezTo>
                    <a:pt x="0" y="1596"/>
                    <a:pt x="0" y="1815"/>
                    <a:pt x="125" y="1941"/>
                  </a:cubicBezTo>
                  <a:cubicBezTo>
                    <a:pt x="196" y="2011"/>
                    <a:pt x="286" y="2046"/>
                    <a:pt x="374" y="2046"/>
                  </a:cubicBezTo>
                  <a:cubicBezTo>
                    <a:pt x="462" y="2046"/>
                    <a:pt x="548" y="2011"/>
                    <a:pt x="611" y="1941"/>
                  </a:cubicBezTo>
                  <a:lnTo>
                    <a:pt x="1049" y="1502"/>
                  </a:lnTo>
                  <a:lnTo>
                    <a:pt x="1488" y="1941"/>
                  </a:lnTo>
                  <a:cubicBezTo>
                    <a:pt x="1559" y="2011"/>
                    <a:pt x="1645" y="2046"/>
                    <a:pt x="1731" y="2046"/>
                  </a:cubicBezTo>
                  <a:cubicBezTo>
                    <a:pt x="1818" y="2046"/>
                    <a:pt x="1904" y="2011"/>
                    <a:pt x="1975" y="1941"/>
                  </a:cubicBezTo>
                  <a:cubicBezTo>
                    <a:pt x="2100" y="1815"/>
                    <a:pt x="2100" y="1596"/>
                    <a:pt x="1975" y="1454"/>
                  </a:cubicBezTo>
                  <a:lnTo>
                    <a:pt x="1536" y="1015"/>
                  </a:lnTo>
                  <a:lnTo>
                    <a:pt x="1975" y="576"/>
                  </a:lnTo>
                  <a:cubicBezTo>
                    <a:pt x="2100" y="451"/>
                    <a:pt x="2100" y="232"/>
                    <a:pt x="1975" y="106"/>
                  </a:cubicBezTo>
                  <a:cubicBezTo>
                    <a:pt x="1904" y="36"/>
                    <a:pt x="1818" y="1"/>
                    <a:pt x="1731" y="1"/>
                  </a:cubicBezTo>
                  <a:cubicBezTo>
                    <a:pt x="1645" y="1"/>
                    <a:pt x="1559" y="36"/>
                    <a:pt x="1488" y="106"/>
                  </a:cubicBezTo>
                  <a:lnTo>
                    <a:pt x="1049" y="545"/>
                  </a:lnTo>
                  <a:lnTo>
                    <a:pt x="611" y="106"/>
                  </a:lnTo>
                  <a:cubicBezTo>
                    <a:pt x="548" y="36"/>
                    <a:pt x="462" y="1"/>
                    <a:pt x="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1572866" y="2979381"/>
              <a:ext cx="64561" cy="47067"/>
            </a:xfrm>
            <a:custGeom>
              <a:avLst/>
              <a:gdLst/>
              <a:ahLst/>
              <a:cxnLst/>
              <a:rect l="l" t="t" r="r" b="b"/>
              <a:pathLst>
                <a:path w="2790" h="2034" extrusionOk="0">
                  <a:moveTo>
                    <a:pt x="2411" y="0"/>
                  </a:moveTo>
                  <a:cubicBezTo>
                    <a:pt x="2323" y="0"/>
                    <a:pt x="2233" y="35"/>
                    <a:pt x="2163" y="105"/>
                  </a:cubicBezTo>
                  <a:lnTo>
                    <a:pt x="1049" y="1219"/>
                  </a:lnTo>
                  <a:lnTo>
                    <a:pt x="611" y="780"/>
                  </a:lnTo>
                  <a:cubicBezTo>
                    <a:pt x="548" y="717"/>
                    <a:pt x="462" y="686"/>
                    <a:pt x="374" y="686"/>
                  </a:cubicBezTo>
                  <a:cubicBezTo>
                    <a:pt x="286" y="686"/>
                    <a:pt x="196" y="717"/>
                    <a:pt x="125" y="780"/>
                  </a:cubicBezTo>
                  <a:cubicBezTo>
                    <a:pt x="0" y="920"/>
                    <a:pt x="0" y="1125"/>
                    <a:pt x="125" y="1265"/>
                  </a:cubicBezTo>
                  <a:lnTo>
                    <a:pt x="815" y="1940"/>
                  </a:lnTo>
                  <a:cubicBezTo>
                    <a:pt x="878" y="2002"/>
                    <a:pt x="972" y="2034"/>
                    <a:pt x="1049" y="2034"/>
                  </a:cubicBezTo>
                  <a:cubicBezTo>
                    <a:pt x="1143" y="2034"/>
                    <a:pt x="1222" y="2002"/>
                    <a:pt x="1285" y="1940"/>
                  </a:cubicBezTo>
                  <a:lnTo>
                    <a:pt x="2648" y="576"/>
                  </a:lnTo>
                  <a:cubicBezTo>
                    <a:pt x="2790" y="450"/>
                    <a:pt x="2790" y="231"/>
                    <a:pt x="2648" y="105"/>
                  </a:cubicBezTo>
                  <a:cubicBezTo>
                    <a:pt x="2585" y="35"/>
                    <a:pt x="2499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1589156" y="3042392"/>
              <a:ext cx="15990" cy="15596"/>
            </a:xfrm>
            <a:custGeom>
              <a:avLst/>
              <a:gdLst/>
              <a:ahLst/>
              <a:cxnLst/>
              <a:rect l="l" t="t" r="r" b="b"/>
              <a:pathLst>
                <a:path w="691" h="674" extrusionOk="0">
                  <a:moveTo>
                    <a:pt x="345" y="0"/>
                  </a:moveTo>
                  <a:cubicBezTo>
                    <a:pt x="157" y="0"/>
                    <a:pt x="1" y="141"/>
                    <a:pt x="1" y="329"/>
                  </a:cubicBezTo>
                  <a:cubicBezTo>
                    <a:pt x="1" y="517"/>
                    <a:pt x="157" y="674"/>
                    <a:pt x="345" y="674"/>
                  </a:cubicBezTo>
                  <a:cubicBezTo>
                    <a:pt x="533" y="674"/>
                    <a:pt x="690" y="517"/>
                    <a:pt x="690" y="329"/>
                  </a:cubicBezTo>
                  <a:cubicBezTo>
                    <a:pt x="690" y="141"/>
                    <a:pt x="533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6" name="Google Shape;476;p46"/>
          <p:cNvCxnSpPr/>
          <p:nvPr/>
        </p:nvCxnSpPr>
        <p:spPr>
          <a:xfrm>
            <a:off x="352741" y="374562"/>
            <a:ext cx="402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27;p32">
            <a:extLst>
              <a:ext uri="{FF2B5EF4-FFF2-40B4-BE49-F238E27FC236}">
                <a16:creationId xmlns:a16="http://schemas.microsoft.com/office/drawing/2014/main" id="{1E0CA6B6-D3BC-4720-1317-D127F760D647}"/>
              </a:ext>
            </a:extLst>
          </p:cNvPr>
          <p:cNvSpPr txBox="1"/>
          <p:nvPr/>
        </p:nvSpPr>
        <p:spPr>
          <a:xfrm>
            <a:off x="8499768" y="4707108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18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DE5CC-826D-27DF-165B-1DBFA233A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7" r="31143"/>
          <a:stretch/>
        </p:blipFill>
        <p:spPr>
          <a:xfrm>
            <a:off x="748400" y="451668"/>
            <a:ext cx="3750586" cy="4192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6386B-646B-3AF3-396A-3EEAE20E81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62" r="49105"/>
          <a:stretch/>
        </p:blipFill>
        <p:spPr>
          <a:xfrm>
            <a:off x="5301687" y="179259"/>
            <a:ext cx="2979028" cy="47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73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>
            <a:spLocks noGrp="1"/>
          </p:cNvSpPr>
          <p:nvPr>
            <p:ph type="title"/>
          </p:nvPr>
        </p:nvSpPr>
        <p:spPr>
          <a:xfrm>
            <a:off x="352741" y="-3432"/>
            <a:ext cx="4047900" cy="45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LSTM CODE</a:t>
            </a:r>
            <a:endParaRPr dirty="0"/>
          </a:p>
        </p:txBody>
      </p:sp>
      <p:sp>
        <p:nvSpPr>
          <p:cNvPr id="442" name="Google Shape;442;p46"/>
          <p:cNvSpPr txBox="1">
            <a:spLocks noGrp="1"/>
          </p:cNvSpPr>
          <p:nvPr>
            <p:ph type="subTitle" idx="6"/>
          </p:nvPr>
        </p:nvSpPr>
        <p:spPr>
          <a:xfrm>
            <a:off x="1866275" y="3993730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443" name="Google Shape;443;p46"/>
          <p:cNvSpPr txBox="1">
            <a:spLocks noGrp="1"/>
          </p:cNvSpPr>
          <p:nvPr>
            <p:ph type="subTitle" idx="1"/>
          </p:nvPr>
        </p:nvSpPr>
        <p:spPr>
          <a:xfrm>
            <a:off x="1866275" y="1378715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Mercury</a:t>
            </a:r>
            <a:endParaRPr dirty="0"/>
          </a:p>
        </p:txBody>
      </p:sp>
      <p:sp>
        <p:nvSpPr>
          <p:cNvPr id="444" name="Google Shape;444;p46"/>
          <p:cNvSpPr txBox="1">
            <a:spLocks noGrp="1"/>
          </p:cNvSpPr>
          <p:nvPr>
            <p:ph type="subTitle" idx="2"/>
          </p:nvPr>
        </p:nvSpPr>
        <p:spPr>
          <a:xfrm>
            <a:off x="1866275" y="1754780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Mercury is the closest planet to the Sun</a:t>
            </a:r>
            <a:endParaRPr dirty="0"/>
          </a:p>
        </p:txBody>
      </p:sp>
      <p:sp>
        <p:nvSpPr>
          <p:cNvPr id="445" name="Google Shape;445;p46"/>
          <p:cNvSpPr txBox="1">
            <a:spLocks noGrp="1"/>
          </p:cNvSpPr>
          <p:nvPr>
            <p:ph type="subTitle" idx="3"/>
          </p:nvPr>
        </p:nvSpPr>
        <p:spPr>
          <a:xfrm>
            <a:off x="1866275" y="2498190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sp>
        <p:nvSpPr>
          <p:cNvPr id="446" name="Google Shape;446;p46"/>
          <p:cNvSpPr txBox="1">
            <a:spLocks noGrp="1"/>
          </p:cNvSpPr>
          <p:nvPr>
            <p:ph type="subTitle" idx="4"/>
          </p:nvPr>
        </p:nvSpPr>
        <p:spPr>
          <a:xfrm>
            <a:off x="1866275" y="2874255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Venus has a beautiful name but it’s hot</a:t>
            </a:r>
            <a:endParaRPr/>
          </a:p>
        </p:txBody>
      </p:sp>
      <p:sp>
        <p:nvSpPr>
          <p:cNvPr id="447" name="Google Shape;447;p46"/>
          <p:cNvSpPr txBox="1">
            <a:spLocks noGrp="1"/>
          </p:cNvSpPr>
          <p:nvPr>
            <p:ph type="subTitle" idx="5"/>
          </p:nvPr>
        </p:nvSpPr>
        <p:spPr>
          <a:xfrm>
            <a:off x="1866275" y="3617665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Mars</a:t>
            </a:r>
            <a:endParaRPr/>
          </a:p>
        </p:txBody>
      </p:sp>
      <p:grpSp>
        <p:nvGrpSpPr>
          <p:cNvPr id="448" name="Google Shape;448;p46"/>
          <p:cNvGrpSpPr/>
          <p:nvPr/>
        </p:nvGrpSpPr>
        <p:grpSpPr>
          <a:xfrm>
            <a:off x="1167345" y="1617354"/>
            <a:ext cx="466789" cy="465784"/>
            <a:chOff x="1265289" y="1282849"/>
            <a:chExt cx="402960" cy="402127"/>
          </a:xfrm>
        </p:grpSpPr>
        <p:sp>
          <p:nvSpPr>
            <p:cNvPr id="449" name="Google Shape;449;p46"/>
            <p:cNvSpPr/>
            <p:nvPr/>
          </p:nvSpPr>
          <p:spPr>
            <a:xfrm>
              <a:off x="1265289" y="1282849"/>
              <a:ext cx="402960" cy="402127"/>
            </a:xfrm>
            <a:custGeom>
              <a:avLst/>
              <a:gdLst/>
              <a:ahLst/>
              <a:cxnLst/>
              <a:rect l="l" t="t" r="r" b="b"/>
              <a:pathLst>
                <a:path w="17414" h="17378" extrusionOk="0">
                  <a:moveTo>
                    <a:pt x="9907" y="7207"/>
                  </a:moveTo>
                  <a:lnTo>
                    <a:pt x="10988" y="9918"/>
                  </a:lnTo>
                  <a:lnTo>
                    <a:pt x="6428" y="9918"/>
                  </a:lnTo>
                  <a:lnTo>
                    <a:pt x="7508" y="7207"/>
                  </a:lnTo>
                  <a:close/>
                  <a:moveTo>
                    <a:pt x="9562" y="10592"/>
                  </a:moveTo>
                  <a:lnTo>
                    <a:pt x="8716" y="12739"/>
                  </a:lnTo>
                  <a:lnTo>
                    <a:pt x="7853" y="10592"/>
                  </a:lnTo>
                  <a:close/>
                  <a:moveTo>
                    <a:pt x="7117" y="10592"/>
                  </a:moveTo>
                  <a:lnTo>
                    <a:pt x="8214" y="13303"/>
                  </a:lnTo>
                  <a:lnTo>
                    <a:pt x="3653" y="13303"/>
                  </a:lnTo>
                  <a:lnTo>
                    <a:pt x="4735" y="10592"/>
                  </a:lnTo>
                  <a:close/>
                  <a:moveTo>
                    <a:pt x="12696" y="10592"/>
                  </a:moveTo>
                  <a:lnTo>
                    <a:pt x="13777" y="13303"/>
                  </a:lnTo>
                  <a:lnTo>
                    <a:pt x="9217" y="13303"/>
                  </a:lnTo>
                  <a:lnTo>
                    <a:pt x="10298" y="10592"/>
                  </a:lnTo>
                  <a:close/>
                  <a:moveTo>
                    <a:pt x="6787" y="13993"/>
                  </a:moveTo>
                  <a:lnTo>
                    <a:pt x="5926" y="16124"/>
                  </a:lnTo>
                  <a:lnTo>
                    <a:pt x="5063" y="13993"/>
                  </a:lnTo>
                  <a:close/>
                  <a:moveTo>
                    <a:pt x="12352" y="13993"/>
                  </a:moveTo>
                  <a:lnTo>
                    <a:pt x="11489" y="16124"/>
                  </a:lnTo>
                  <a:lnTo>
                    <a:pt x="10643" y="13993"/>
                  </a:lnTo>
                  <a:close/>
                  <a:moveTo>
                    <a:pt x="4343" y="13993"/>
                  </a:moveTo>
                  <a:lnTo>
                    <a:pt x="5425" y="16704"/>
                  </a:lnTo>
                  <a:lnTo>
                    <a:pt x="863" y="16704"/>
                  </a:lnTo>
                  <a:lnTo>
                    <a:pt x="1945" y="13993"/>
                  </a:lnTo>
                  <a:close/>
                  <a:moveTo>
                    <a:pt x="9907" y="13993"/>
                  </a:moveTo>
                  <a:lnTo>
                    <a:pt x="10988" y="16704"/>
                  </a:lnTo>
                  <a:lnTo>
                    <a:pt x="6428" y="16704"/>
                  </a:lnTo>
                  <a:lnTo>
                    <a:pt x="7508" y="13993"/>
                  </a:lnTo>
                  <a:close/>
                  <a:moveTo>
                    <a:pt x="15470" y="13993"/>
                  </a:moveTo>
                  <a:lnTo>
                    <a:pt x="16552" y="16704"/>
                  </a:lnTo>
                  <a:lnTo>
                    <a:pt x="11991" y="16704"/>
                  </a:lnTo>
                  <a:lnTo>
                    <a:pt x="13088" y="13993"/>
                  </a:lnTo>
                  <a:close/>
                  <a:moveTo>
                    <a:pt x="8713" y="1"/>
                  </a:moveTo>
                  <a:cubicBezTo>
                    <a:pt x="8625" y="1"/>
                    <a:pt x="8535" y="36"/>
                    <a:pt x="8465" y="107"/>
                  </a:cubicBezTo>
                  <a:lnTo>
                    <a:pt x="6428" y="2144"/>
                  </a:lnTo>
                  <a:cubicBezTo>
                    <a:pt x="6334" y="2238"/>
                    <a:pt x="6302" y="2380"/>
                    <a:pt x="6365" y="2506"/>
                  </a:cubicBezTo>
                  <a:cubicBezTo>
                    <a:pt x="6411" y="2646"/>
                    <a:pt x="6537" y="2725"/>
                    <a:pt x="6678" y="2725"/>
                  </a:cubicBezTo>
                  <a:lnTo>
                    <a:pt x="7696" y="2725"/>
                  </a:lnTo>
                  <a:lnTo>
                    <a:pt x="7696" y="6518"/>
                  </a:lnTo>
                  <a:lnTo>
                    <a:pt x="7289" y="6518"/>
                  </a:lnTo>
                  <a:cubicBezTo>
                    <a:pt x="7148" y="6518"/>
                    <a:pt x="7023" y="6612"/>
                    <a:pt x="6975" y="6737"/>
                  </a:cubicBezTo>
                  <a:lnTo>
                    <a:pt x="5690" y="9918"/>
                  </a:lnTo>
                  <a:lnTo>
                    <a:pt x="4499" y="9918"/>
                  </a:lnTo>
                  <a:cubicBezTo>
                    <a:pt x="4359" y="9918"/>
                    <a:pt x="4233" y="9997"/>
                    <a:pt x="4186" y="10122"/>
                  </a:cubicBezTo>
                  <a:lnTo>
                    <a:pt x="2917" y="13303"/>
                  </a:lnTo>
                  <a:lnTo>
                    <a:pt x="1726" y="13303"/>
                  </a:lnTo>
                  <a:cubicBezTo>
                    <a:pt x="1584" y="13303"/>
                    <a:pt x="1459" y="13397"/>
                    <a:pt x="1396" y="13522"/>
                  </a:cubicBezTo>
                  <a:lnTo>
                    <a:pt x="48" y="16924"/>
                  </a:lnTo>
                  <a:cubicBezTo>
                    <a:pt x="1" y="17018"/>
                    <a:pt x="17" y="17143"/>
                    <a:pt x="80" y="17237"/>
                  </a:cubicBezTo>
                  <a:cubicBezTo>
                    <a:pt x="142" y="17331"/>
                    <a:pt x="253" y="17378"/>
                    <a:pt x="362" y="17378"/>
                  </a:cubicBezTo>
                  <a:lnTo>
                    <a:pt x="17053" y="17378"/>
                  </a:lnTo>
                  <a:cubicBezTo>
                    <a:pt x="17179" y="17378"/>
                    <a:pt x="17273" y="17331"/>
                    <a:pt x="17335" y="17237"/>
                  </a:cubicBezTo>
                  <a:cubicBezTo>
                    <a:pt x="17398" y="17143"/>
                    <a:pt x="17413" y="17018"/>
                    <a:pt x="17367" y="16924"/>
                  </a:cubicBezTo>
                  <a:lnTo>
                    <a:pt x="16019" y="13522"/>
                  </a:lnTo>
                  <a:cubicBezTo>
                    <a:pt x="15971" y="13397"/>
                    <a:pt x="15846" y="13303"/>
                    <a:pt x="15706" y="13303"/>
                  </a:cubicBezTo>
                  <a:lnTo>
                    <a:pt x="14498" y="13303"/>
                  </a:lnTo>
                  <a:lnTo>
                    <a:pt x="13229" y="10122"/>
                  </a:lnTo>
                  <a:cubicBezTo>
                    <a:pt x="13182" y="9997"/>
                    <a:pt x="13056" y="9918"/>
                    <a:pt x="12916" y="9918"/>
                  </a:cubicBezTo>
                  <a:lnTo>
                    <a:pt x="11725" y="9918"/>
                  </a:lnTo>
                  <a:lnTo>
                    <a:pt x="10455" y="6737"/>
                  </a:lnTo>
                  <a:cubicBezTo>
                    <a:pt x="10392" y="6612"/>
                    <a:pt x="10267" y="6518"/>
                    <a:pt x="10141" y="6518"/>
                  </a:cubicBezTo>
                  <a:lnTo>
                    <a:pt x="9734" y="6518"/>
                  </a:lnTo>
                  <a:lnTo>
                    <a:pt x="9734" y="6141"/>
                  </a:lnTo>
                  <a:cubicBezTo>
                    <a:pt x="9734" y="5968"/>
                    <a:pt x="9577" y="5812"/>
                    <a:pt x="9389" y="5812"/>
                  </a:cubicBezTo>
                  <a:cubicBezTo>
                    <a:pt x="9201" y="5812"/>
                    <a:pt x="9044" y="5968"/>
                    <a:pt x="9044" y="6141"/>
                  </a:cubicBezTo>
                  <a:lnTo>
                    <a:pt x="9044" y="6518"/>
                  </a:lnTo>
                  <a:lnTo>
                    <a:pt x="8371" y="6518"/>
                  </a:lnTo>
                  <a:lnTo>
                    <a:pt x="8371" y="2380"/>
                  </a:lnTo>
                  <a:cubicBezTo>
                    <a:pt x="8371" y="2192"/>
                    <a:pt x="8214" y="2035"/>
                    <a:pt x="8026" y="2035"/>
                  </a:cubicBezTo>
                  <a:lnTo>
                    <a:pt x="7493" y="2035"/>
                  </a:lnTo>
                  <a:lnTo>
                    <a:pt x="8716" y="828"/>
                  </a:lnTo>
                  <a:lnTo>
                    <a:pt x="9922" y="2035"/>
                  </a:lnTo>
                  <a:lnTo>
                    <a:pt x="9389" y="2035"/>
                  </a:lnTo>
                  <a:cubicBezTo>
                    <a:pt x="9201" y="2035"/>
                    <a:pt x="9044" y="2192"/>
                    <a:pt x="9044" y="2380"/>
                  </a:cubicBezTo>
                  <a:lnTo>
                    <a:pt x="9044" y="3101"/>
                  </a:lnTo>
                  <a:cubicBezTo>
                    <a:pt x="9044" y="3289"/>
                    <a:pt x="9201" y="3430"/>
                    <a:pt x="9389" y="3430"/>
                  </a:cubicBezTo>
                  <a:cubicBezTo>
                    <a:pt x="9577" y="3430"/>
                    <a:pt x="9734" y="3289"/>
                    <a:pt x="9734" y="3101"/>
                  </a:cubicBezTo>
                  <a:lnTo>
                    <a:pt x="9734" y="2725"/>
                  </a:lnTo>
                  <a:lnTo>
                    <a:pt x="10753" y="2725"/>
                  </a:lnTo>
                  <a:cubicBezTo>
                    <a:pt x="10878" y="2725"/>
                    <a:pt x="11004" y="2646"/>
                    <a:pt x="11067" y="2506"/>
                  </a:cubicBezTo>
                  <a:cubicBezTo>
                    <a:pt x="11113" y="2380"/>
                    <a:pt x="11082" y="2238"/>
                    <a:pt x="10988" y="2144"/>
                  </a:cubicBezTo>
                  <a:lnTo>
                    <a:pt x="8950" y="107"/>
                  </a:lnTo>
                  <a:cubicBezTo>
                    <a:pt x="8887" y="36"/>
                    <a:pt x="8801" y="1"/>
                    <a:pt x="8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1505760" y="1543521"/>
              <a:ext cx="43526" cy="31702"/>
            </a:xfrm>
            <a:custGeom>
              <a:avLst/>
              <a:gdLst/>
              <a:ahLst/>
              <a:cxnLst/>
              <a:rect l="l" t="t" r="r" b="b"/>
              <a:pathLst>
                <a:path w="1881" h="1370" extrusionOk="0">
                  <a:moveTo>
                    <a:pt x="658" y="1"/>
                  </a:moveTo>
                  <a:cubicBezTo>
                    <a:pt x="518" y="1"/>
                    <a:pt x="392" y="95"/>
                    <a:pt x="345" y="220"/>
                  </a:cubicBezTo>
                  <a:lnTo>
                    <a:pt x="79" y="895"/>
                  </a:lnTo>
                  <a:cubicBezTo>
                    <a:pt x="0" y="1066"/>
                    <a:pt x="94" y="1271"/>
                    <a:pt x="267" y="1348"/>
                  </a:cubicBezTo>
                  <a:cubicBezTo>
                    <a:pt x="306" y="1363"/>
                    <a:pt x="347" y="1370"/>
                    <a:pt x="388" y="1370"/>
                  </a:cubicBezTo>
                  <a:cubicBezTo>
                    <a:pt x="525" y="1370"/>
                    <a:pt x="658" y="1290"/>
                    <a:pt x="706" y="1145"/>
                  </a:cubicBezTo>
                  <a:lnTo>
                    <a:pt x="894" y="690"/>
                  </a:lnTo>
                  <a:lnTo>
                    <a:pt x="1536" y="690"/>
                  </a:lnTo>
                  <a:cubicBezTo>
                    <a:pt x="1724" y="690"/>
                    <a:pt x="1881" y="533"/>
                    <a:pt x="1881" y="345"/>
                  </a:cubicBezTo>
                  <a:cubicBezTo>
                    <a:pt x="1881" y="157"/>
                    <a:pt x="1724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1377032" y="1543521"/>
              <a:ext cx="43526" cy="31702"/>
            </a:xfrm>
            <a:custGeom>
              <a:avLst/>
              <a:gdLst/>
              <a:ahLst/>
              <a:cxnLst/>
              <a:rect l="l" t="t" r="r" b="b"/>
              <a:pathLst>
                <a:path w="1881" h="1370" extrusionOk="0">
                  <a:moveTo>
                    <a:pt x="658" y="1"/>
                  </a:moveTo>
                  <a:cubicBezTo>
                    <a:pt x="517" y="1"/>
                    <a:pt x="391" y="95"/>
                    <a:pt x="345" y="220"/>
                  </a:cubicBezTo>
                  <a:lnTo>
                    <a:pt x="78" y="895"/>
                  </a:lnTo>
                  <a:cubicBezTo>
                    <a:pt x="0" y="1066"/>
                    <a:pt x="94" y="1271"/>
                    <a:pt x="266" y="1348"/>
                  </a:cubicBezTo>
                  <a:cubicBezTo>
                    <a:pt x="305" y="1363"/>
                    <a:pt x="346" y="1370"/>
                    <a:pt x="385" y="1370"/>
                  </a:cubicBezTo>
                  <a:cubicBezTo>
                    <a:pt x="519" y="1370"/>
                    <a:pt x="645" y="1290"/>
                    <a:pt x="705" y="1145"/>
                  </a:cubicBezTo>
                  <a:lnTo>
                    <a:pt x="893" y="690"/>
                  </a:lnTo>
                  <a:lnTo>
                    <a:pt x="1536" y="690"/>
                  </a:lnTo>
                  <a:cubicBezTo>
                    <a:pt x="1724" y="690"/>
                    <a:pt x="1881" y="533"/>
                    <a:pt x="1881" y="345"/>
                  </a:cubicBezTo>
                  <a:cubicBezTo>
                    <a:pt x="1881" y="157"/>
                    <a:pt x="1724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1441569" y="1622244"/>
              <a:ext cx="43179" cy="31470"/>
            </a:xfrm>
            <a:custGeom>
              <a:avLst/>
              <a:gdLst/>
              <a:ahLst/>
              <a:cxnLst/>
              <a:rect l="l" t="t" r="r" b="b"/>
              <a:pathLst>
                <a:path w="1866" h="1360" extrusionOk="0">
                  <a:moveTo>
                    <a:pt x="659" y="0"/>
                  </a:moveTo>
                  <a:cubicBezTo>
                    <a:pt x="517" y="0"/>
                    <a:pt x="392" y="78"/>
                    <a:pt x="345" y="220"/>
                  </a:cubicBezTo>
                  <a:lnTo>
                    <a:pt x="63" y="893"/>
                  </a:lnTo>
                  <a:cubicBezTo>
                    <a:pt x="1" y="1066"/>
                    <a:pt x="78" y="1269"/>
                    <a:pt x="251" y="1332"/>
                  </a:cubicBezTo>
                  <a:cubicBezTo>
                    <a:pt x="293" y="1351"/>
                    <a:pt x="337" y="1360"/>
                    <a:pt x="381" y="1360"/>
                  </a:cubicBezTo>
                  <a:cubicBezTo>
                    <a:pt x="515" y="1360"/>
                    <a:pt x="643" y="1274"/>
                    <a:pt x="690" y="1144"/>
                  </a:cubicBezTo>
                  <a:lnTo>
                    <a:pt x="878" y="673"/>
                  </a:lnTo>
                  <a:lnTo>
                    <a:pt x="1537" y="673"/>
                  </a:lnTo>
                  <a:cubicBezTo>
                    <a:pt x="1725" y="673"/>
                    <a:pt x="1865" y="533"/>
                    <a:pt x="1865" y="345"/>
                  </a:cubicBezTo>
                  <a:cubicBezTo>
                    <a:pt x="1865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1570297" y="1622244"/>
              <a:ext cx="43202" cy="31470"/>
            </a:xfrm>
            <a:custGeom>
              <a:avLst/>
              <a:gdLst/>
              <a:ahLst/>
              <a:cxnLst/>
              <a:rect l="l" t="t" r="r" b="b"/>
              <a:pathLst>
                <a:path w="1867" h="1360" extrusionOk="0">
                  <a:moveTo>
                    <a:pt x="659" y="0"/>
                  </a:moveTo>
                  <a:cubicBezTo>
                    <a:pt x="518" y="0"/>
                    <a:pt x="393" y="78"/>
                    <a:pt x="345" y="220"/>
                  </a:cubicBezTo>
                  <a:lnTo>
                    <a:pt x="63" y="893"/>
                  </a:lnTo>
                  <a:cubicBezTo>
                    <a:pt x="1" y="1066"/>
                    <a:pt x="80" y="1269"/>
                    <a:pt x="251" y="1332"/>
                  </a:cubicBezTo>
                  <a:cubicBezTo>
                    <a:pt x="297" y="1351"/>
                    <a:pt x="343" y="1360"/>
                    <a:pt x="388" y="1360"/>
                  </a:cubicBezTo>
                  <a:cubicBezTo>
                    <a:pt x="525" y="1360"/>
                    <a:pt x="647" y="1274"/>
                    <a:pt x="707" y="1144"/>
                  </a:cubicBezTo>
                  <a:lnTo>
                    <a:pt x="878" y="673"/>
                  </a:lnTo>
                  <a:lnTo>
                    <a:pt x="1537" y="673"/>
                  </a:lnTo>
                  <a:cubicBezTo>
                    <a:pt x="1725" y="673"/>
                    <a:pt x="1866" y="533"/>
                    <a:pt x="1866" y="345"/>
                  </a:cubicBezTo>
                  <a:cubicBezTo>
                    <a:pt x="1866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1312818" y="1622244"/>
              <a:ext cx="43202" cy="31470"/>
            </a:xfrm>
            <a:custGeom>
              <a:avLst/>
              <a:gdLst/>
              <a:ahLst/>
              <a:cxnLst/>
              <a:rect l="l" t="t" r="r" b="b"/>
              <a:pathLst>
                <a:path w="1867" h="1360" extrusionOk="0">
                  <a:moveTo>
                    <a:pt x="659" y="0"/>
                  </a:moveTo>
                  <a:cubicBezTo>
                    <a:pt x="518" y="0"/>
                    <a:pt x="393" y="78"/>
                    <a:pt x="330" y="220"/>
                  </a:cubicBezTo>
                  <a:lnTo>
                    <a:pt x="63" y="893"/>
                  </a:lnTo>
                  <a:cubicBezTo>
                    <a:pt x="0" y="1066"/>
                    <a:pt x="79" y="1269"/>
                    <a:pt x="251" y="1332"/>
                  </a:cubicBezTo>
                  <a:cubicBezTo>
                    <a:pt x="293" y="1351"/>
                    <a:pt x="338" y="1360"/>
                    <a:pt x="381" y="1360"/>
                  </a:cubicBezTo>
                  <a:cubicBezTo>
                    <a:pt x="515" y="1360"/>
                    <a:pt x="643" y="1274"/>
                    <a:pt x="690" y="1144"/>
                  </a:cubicBezTo>
                  <a:lnTo>
                    <a:pt x="878" y="673"/>
                  </a:lnTo>
                  <a:lnTo>
                    <a:pt x="1536" y="673"/>
                  </a:lnTo>
                  <a:cubicBezTo>
                    <a:pt x="1709" y="673"/>
                    <a:pt x="1866" y="533"/>
                    <a:pt x="1866" y="345"/>
                  </a:cubicBezTo>
                  <a:cubicBezTo>
                    <a:pt x="1866" y="157"/>
                    <a:pt x="1709" y="0"/>
                    <a:pt x="1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1441569" y="1465192"/>
              <a:ext cx="43179" cy="31355"/>
            </a:xfrm>
            <a:custGeom>
              <a:avLst/>
              <a:gdLst/>
              <a:ahLst/>
              <a:cxnLst/>
              <a:rect l="l" t="t" r="r" b="b"/>
              <a:pathLst>
                <a:path w="1866" h="1355" extrusionOk="0">
                  <a:moveTo>
                    <a:pt x="659" y="0"/>
                  </a:moveTo>
                  <a:cubicBezTo>
                    <a:pt x="517" y="0"/>
                    <a:pt x="392" y="79"/>
                    <a:pt x="345" y="220"/>
                  </a:cubicBezTo>
                  <a:lnTo>
                    <a:pt x="63" y="894"/>
                  </a:lnTo>
                  <a:cubicBezTo>
                    <a:pt x="1" y="1066"/>
                    <a:pt x="78" y="1271"/>
                    <a:pt x="251" y="1333"/>
                  </a:cubicBezTo>
                  <a:cubicBezTo>
                    <a:pt x="291" y="1348"/>
                    <a:pt x="332" y="1355"/>
                    <a:pt x="373" y="1355"/>
                  </a:cubicBezTo>
                  <a:cubicBezTo>
                    <a:pt x="510" y="1355"/>
                    <a:pt x="642" y="1277"/>
                    <a:pt x="690" y="1145"/>
                  </a:cubicBezTo>
                  <a:lnTo>
                    <a:pt x="878" y="675"/>
                  </a:lnTo>
                  <a:lnTo>
                    <a:pt x="1537" y="675"/>
                  </a:lnTo>
                  <a:cubicBezTo>
                    <a:pt x="1725" y="675"/>
                    <a:pt x="1865" y="533"/>
                    <a:pt x="1865" y="345"/>
                  </a:cubicBezTo>
                  <a:cubicBezTo>
                    <a:pt x="1865" y="157"/>
                    <a:pt x="172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1587698" y="1480071"/>
              <a:ext cx="78745" cy="78699"/>
            </a:xfrm>
            <a:custGeom>
              <a:avLst/>
              <a:gdLst/>
              <a:ahLst/>
              <a:cxnLst/>
              <a:rect l="l" t="t" r="r" b="b"/>
              <a:pathLst>
                <a:path w="3403" h="3401" extrusionOk="0">
                  <a:moveTo>
                    <a:pt x="1710" y="1098"/>
                  </a:moveTo>
                  <a:lnTo>
                    <a:pt x="1850" y="1395"/>
                  </a:lnTo>
                  <a:cubicBezTo>
                    <a:pt x="1882" y="1474"/>
                    <a:pt x="1944" y="1520"/>
                    <a:pt x="2007" y="1552"/>
                  </a:cubicBezTo>
                  <a:lnTo>
                    <a:pt x="2305" y="1693"/>
                  </a:lnTo>
                  <a:lnTo>
                    <a:pt x="2007" y="1850"/>
                  </a:lnTo>
                  <a:cubicBezTo>
                    <a:pt x="1944" y="1881"/>
                    <a:pt x="1882" y="1928"/>
                    <a:pt x="1850" y="2007"/>
                  </a:cubicBezTo>
                  <a:lnTo>
                    <a:pt x="1710" y="2304"/>
                  </a:lnTo>
                  <a:lnTo>
                    <a:pt x="1553" y="2007"/>
                  </a:lnTo>
                  <a:cubicBezTo>
                    <a:pt x="1522" y="1928"/>
                    <a:pt x="1474" y="1881"/>
                    <a:pt x="1396" y="1850"/>
                  </a:cubicBezTo>
                  <a:lnTo>
                    <a:pt x="1098" y="1693"/>
                  </a:lnTo>
                  <a:lnTo>
                    <a:pt x="1396" y="1552"/>
                  </a:lnTo>
                  <a:cubicBezTo>
                    <a:pt x="1474" y="1520"/>
                    <a:pt x="1522" y="1474"/>
                    <a:pt x="1553" y="1395"/>
                  </a:cubicBezTo>
                  <a:lnTo>
                    <a:pt x="1710" y="1098"/>
                  </a:lnTo>
                  <a:close/>
                  <a:moveTo>
                    <a:pt x="1710" y="1"/>
                  </a:moveTo>
                  <a:cubicBezTo>
                    <a:pt x="1568" y="1"/>
                    <a:pt x="1459" y="78"/>
                    <a:pt x="1396" y="189"/>
                  </a:cubicBezTo>
                  <a:lnTo>
                    <a:pt x="1004" y="987"/>
                  </a:lnTo>
                  <a:lnTo>
                    <a:pt x="189" y="1395"/>
                  </a:lnTo>
                  <a:cubicBezTo>
                    <a:pt x="80" y="1458"/>
                    <a:pt x="1" y="1568"/>
                    <a:pt x="1" y="1693"/>
                  </a:cubicBezTo>
                  <a:cubicBezTo>
                    <a:pt x="1" y="1834"/>
                    <a:pt x="80" y="1944"/>
                    <a:pt x="189" y="2007"/>
                  </a:cubicBezTo>
                  <a:lnTo>
                    <a:pt x="1004" y="2414"/>
                  </a:lnTo>
                  <a:lnTo>
                    <a:pt x="1396" y="3213"/>
                  </a:lnTo>
                  <a:cubicBezTo>
                    <a:pt x="1459" y="3323"/>
                    <a:pt x="1568" y="3401"/>
                    <a:pt x="1710" y="3401"/>
                  </a:cubicBezTo>
                  <a:cubicBezTo>
                    <a:pt x="1835" y="3401"/>
                    <a:pt x="1944" y="3323"/>
                    <a:pt x="2007" y="3213"/>
                  </a:cubicBezTo>
                  <a:lnTo>
                    <a:pt x="2414" y="2414"/>
                  </a:lnTo>
                  <a:lnTo>
                    <a:pt x="3214" y="2007"/>
                  </a:lnTo>
                  <a:cubicBezTo>
                    <a:pt x="3323" y="1944"/>
                    <a:pt x="3402" y="1834"/>
                    <a:pt x="3402" y="1693"/>
                  </a:cubicBezTo>
                  <a:cubicBezTo>
                    <a:pt x="3402" y="1568"/>
                    <a:pt x="3323" y="1458"/>
                    <a:pt x="3214" y="1395"/>
                  </a:cubicBezTo>
                  <a:lnTo>
                    <a:pt x="2414" y="987"/>
                  </a:lnTo>
                  <a:lnTo>
                    <a:pt x="2007" y="189"/>
                  </a:lnTo>
                  <a:cubicBezTo>
                    <a:pt x="1944" y="78"/>
                    <a:pt x="1835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1347621" y="1370180"/>
              <a:ext cx="78375" cy="78722"/>
            </a:xfrm>
            <a:custGeom>
              <a:avLst/>
              <a:gdLst/>
              <a:ahLst/>
              <a:cxnLst/>
              <a:rect l="l" t="t" r="r" b="b"/>
              <a:pathLst>
                <a:path w="3387" h="3402" extrusionOk="0">
                  <a:moveTo>
                    <a:pt x="1694" y="1097"/>
                  </a:moveTo>
                  <a:lnTo>
                    <a:pt x="1835" y="1396"/>
                  </a:lnTo>
                  <a:cubicBezTo>
                    <a:pt x="1882" y="1458"/>
                    <a:pt x="1929" y="1521"/>
                    <a:pt x="1992" y="1552"/>
                  </a:cubicBezTo>
                  <a:lnTo>
                    <a:pt x="2289" y="1693"/>
                  </a:lnTo>
                  <a:lnTo>
                    <a:pt x="1992" y="1850"/>
                  </a:lnTo>
                  <a:cubicBezTo>
                    <a:pt x="1929" y="1881"/>
                    <a:pt x="1882" y="1929"/>
                    <a:pt x="1835" y="2006"/>
                  </a:cubicBezTo>
                  <a:lnTo>
                    <a:pt x="1694" y="2305"/>
                  </a:lnTo>
                  <a:lnTo>
                    <a:pt x="1537" y="2006"/>
                  </a:lnTo>
                  <a:cubicBezTo>
                    <a:pt x="1505" y="1929"/>
                    <a:pt x="1459" y="1881"/>
                    <a:pt x="1396" y="1850"/>
                  </a:cubicBezTo>
                  <a:lnTo>
                    <a:pt x="1098" y="1693"/>
                  </a:lnTo>
                  <a:lnTo>
                    <a:pt x="1396" y="1552"/>
                  </a:lnTo>
                  <a:cubicBezTo>
                    <a:pt x="1459" y="1521"/>
                    <a:pt x="1505" y="1458"/>
                    <a:pt x="1537" y="1396"/>
                  </a:cubicBezTo>
                  <a:lnTo>
                    <a:pt x="1694" y="1097"/>
                  </a:lnTo>
                  <a:close/>
                  <a:moveTo>
                    <a:pt x="1694" y="0"/>
                  </a:moveTo>
                  <a:cubicBezTo>
                    <a:pt x="1568" y="0"/>
                    <a:pt x="1443" y="79"/>
                    <a:pt x="1396" y="188"/>
                  </a:cubicBezTo>
                  <a:lnTo>
                    <a:pt x="989" y="988"/>
                  </a:lnTo>
                  <a:lnTo>
                    <a:pt x="189" y="1396"/>
                  </a:lnTo>
                  <a:cubicBezTo>
                    <a:pt x="64" y="1458"/>
                    <a:pt x="1" y="1568"/>
                    <a:pt x="1" y="1693"/>
                  </a:cubicBezTo>
                  <a:cubicBezTo>
                    <a:pt x="1" y="1835"/>
                    <a:pt x="64" y="1944"/>
                    <a:pt x="189" y="2006"/>
                  </a:cubicBezTo>
                  <a:lnTo>
                    <a:pt x="989" y="2399"/>
                  </a:lnTo>
                  <a:lnTo>
                    <a:pt x="1396" y="3214"/>
                  </a:lnTo>
                  <a:cubicBezTo>
                    <a:pt x="1443" y="3323"/>
                    <a:pt x="1568" y="3402"/>
                    <a:pt x="1694" y="3402"/>
                  </a:cubicBezTo>
                  <a:cubicBezTo>
                    <a:pt x="1819" y="3402"/>
                    <a:pt x="1944" y="3323"/>
                    <a:pt x="1992" y="3214"/>
                  </a:cubicBezTo>
                  <a:lnTo>
                    <a:pt x="2399" y="2399"/>
                  </a:lnTo>
                  <a:lnTo>
                    <a:pt x="3198" y="2006"/>
                  </a:lnTo>
                  <a:cubicBezTo>
                    <a:pt x="3323" y="1944"/>
                    <a:pt x="3386" y="1835"/>
                    <a:pt x="3386" y="1693"/>
                  </a:cubicBezTo>
                  <a:cubicBezTo>
                    <a:pt x="3386" y="1568"/>
                    <a:pt x="3323" y="1458"/>
                    <a:pt x="3198" y="1396"/>
                  </a:cubicBezTo>
                  <a:lnTo>
                    <a:pt x="2399" y="988"/>
                  </a:lnTo>
                  <a:lnTo>
                    <a:pt x="1992" y="188"/>
                  </a:lnTo>
                  <a:cubicBezTo>
                    <a:pt x="1944" y="79"/>
                    <a:pt x="1819" y="0"/>
                    <a:pt x="1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1265682" y="1418056"/>
              <a:ext cx="109915" cy="109915"/>
            </a:xfrm>
            <a:custGeom>
              <a:avLst/>
              <a:gdLst/>
              <a:ahLst/>
              <a:cxnLst/>
              <a:rect l="l" t="t" r="r" b="b"/>
              <a:pathLst>
                <a:path w="4750" h="4750" extrusionOk="0">
                  <a:moveTo>
                    <a:pt x="2382" y="1411"/>
                  </a:moveTo>
                  <a:lnTo>
                    <a:pt x="2570" y="1975"/>
                  </a:lnTo>
                  <a:cubicBezTo>
                    <a:pt x="2602" y="2069"/>
                    <a:pt x="2681" y="2148"/>
                    <a:pt x="2790" y="2194"/>
                  </a:cubicBezTo>
                  <a:lnTo>
                    <a:pt x="3339" y="2382"/>
                  </a:lnTo>
                  <a:lnTo>
                    <a:pt x="2790" y="2570"/>
                  </a:lnTo>
                  <a:cubicBezTo>
                    <a:pt x="2681" y="2602"/>
                    <a:pt x="2602" y="2681"/>
                    <a:pt x="2570" y="2775"/>
                  </a:cubicBezTo>
                  <a:lnTo>
                    <a:pt x="2382" y="3339"/>
                  </a:lnTo>
                  <a:lnTo>
                    <a:pt x="2194" y="2775"/>
                  </a:lnTo>
                  <a:cubicBezTo>
                    <a:pt x="2163" y="2681"/>
                    <a:pt x="2085" y="2602"/>
                    <a:pt x="1975" y="2570"/>
                  </a:cubicBezTo>
                  <a:lnTo>
                    <a:pt x="1411" y="2382"/>
                  </a:lnTo>
                  <a:lnTo>
                    <a:pt x="1975" y="2194"/>
                  </a:lnTo>
                  <a:cubicBezTo>
                    <a:pt x="2085" y="2148"/>
                    <a:pt x="2163" y="2069"/>
                    <a:pt x="2194" y="1975"/>
                  </a:cubicBezTo>
                  <a:lnTo>
                    <a:pt x="2382" y="1411"/>
                  </a:lnTo>
                  <a:close/>
                  <a:moveTo>
                    <a:pt x="2382" y="0"/>
                  </a:moveTo>
                  <a:cubicBezTo>
                    <a:pt x="2242" y="0"/>
                    <a:pt x="2100" y="94"/>
                    <a:pt x="2054" y="236"/>
                  </a:cubicBezTo>
                  <a:lnTo>
                    <a:pt x="1599" y="1599"/>
                  </a:lnTo>
                  <a:lnTo>
                    <a:pt x="236" y="2054"/>
                  </a:lnTo>
                  <a:cubicBezTo>
                    <a:pt x="94" y="2100"/>
                    <a:pt x="0" y="2225"/>
                    <a:pt x="0" y="2382"/>
                  </a:cubicBezTo>
                  <a:cubicBezTo>
                    <a:pt x="0" y="2524"/>
                    <a:pt x="94" y="2649"/>
                    <a:pt x="236" y="2696"/>
                  </a:cubicBezTo>
                  <a:lnTo>
                    <a:pt x="1599" y="3151"/>
                  </a:lnTo>
                  <a:lnTo>
                    <a:pt x="2054" y="4514"/>
                  </a:lnTo>
                  <a:cubicBezTo>
                    <a:pt x="2100" y="4655"/>
                    <a:pt x="2242" y="4749"/>
                    <a:pt x="2382" y="4749"/>
                  </a:cubicBezTo>
                  <a:cubicBezTo>
                    <a:pt x="2524" y="4749"/>
                    <a:pt x="2649" y="4655"/>
                    <a:pt x="2696" y="4514"/>
                  </a:cubicBezTo>
                  <a:lnTo>
                    <a:pt x="3166" y="3151"/>
                  </a:lnTo>
                  <a:lnTo>
                    <a:pt x="4530" y="2696"/>
                  </a:lnTo>
                  <a:cubicBezTo>
                    <a:pt x="4670" y="2649"/>
                    <a:pt x="4749" y="2524"/>
                    <a:pt x="4749" y="2382"/>
                  </a:cubicBezTo>
                  <a:cubicBezTo>
                    <a:pt x="4749" y="2225"/>
                    <a:pt x="4670" y="2100"/>
                    <a:pt x="4530" y="2054"/>
                  </a:cubicBezTo>
                  <a:lnTo>
                    <a:pt x="3166" y="1599"/>
                  </a:lnTo>
                  <a:lnTo>
                    <a:pt x="2696" y="236"/>
                  </a:lnTo>
                  <a:cubicBezTo>
                    <a:pt x="2649" y="94"/>
                    <a:pt x="2524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1474567" y="1381773"/>
              <a:ext cx="15967" cy="15990"/>
            </a:xfrm>
            <a:custGeom>
              <a:avLst/>
              <a:gdLst/>
              <a:ahLst/>
              <a:cxnLst/>
              <a:rect l="l" t="t" r="r" b="b"/>
              <a:pathLst>
                <a:path w="690" h="691" extrusionOk="0">
                  <a:moveTo>
                    <a:pt x="345" y="1"/>
                  </a:moveTo>
                  <a:cubicBezTo>
                    <a:pt x="157" y="1"/>
                    <a:pt x="0" y="158"/>
                    <a:pt x="0" y="346"/>
                  </a:cubicBezTo>
                  <a:cubicBezTo>
                    <a:pt x="0" y="534"/>
                    <a:pt x="157" y="690"/>
                    <a:pt x="345" y="690"/>
                  </a:cubicBezTo>
                  <a:cubicBezTo>
                    <a:pt x="533" y="690"/>
                    <a:pt x="690" y="534"/>
                    <a:pt x="690" y="346"/>
                  </a:cubicBezTo>
                  <a:cubicBezTo>
                    <a:pt x="690" y="158"/>
                    <a:pt x="533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46"/>
          <p:cNvGrpSpPr/>
          <p:nvPr/>
        </p:nvGrpSpPr>
        <p:grpSpPr>
          <a:xfrm>
            <a:off x="1167800" y="2729503"/>
            <a:ext cx="465931" cy="465891"/>
            <a:chOff x="1265682" y="1969274"/>
            <a:chExt cx="402219" cy="402219"/>
          </a:xfrm>
        </p:grpSpPr>
        <p:sp>
          <p:nvSpPr>
            <p:cNvPr id="461" name="Google Shape;461;p46"/>
            <p:cNvSpPr/>
            <p:nvPr/>
          </p:nvSpPr>
          <p:spPr>
            <a:xfrm>
              <a:off x="1463691" y="1969274"/>
              <a:ext cx="204211" cy="402219"/>
            </a:xfrm>
            <a:custGeom>
              <a:avLst/>
              <a:gdLst/>
              <a:ahLst/>
              <a:cxnLst/>
              <a:rect l="l" t="t" r="r" b="b"/>
              <a:pathLst>
                <a:path w="8825" h="17382" extrusionOk="0">
                  <a:moveTo>
                    <a:pt x="4217" y="690"/>
                  </a:moveTo>
                  <a:cubicBezTo>
                    <a:pt x="6348" y="690"/>
                    <a:pt x="8150" y="2399"/>
                    <a:pt x="8150" y="4420"/>
                  </a:cubicBezTo>
                  <a:cubicBezTo>
                    <a:pt x="8150" y="6458"/>
                    <a:pt x="6488" y="8150"/>
                    <a:pt x="4420" y="8150"/>
                  </a:cubicBezTo>
                  <a:cubicBezTo>
                    <a:pt x="2336" y="8150"/>
                    <a:pt x="675" y="6458"/>
                    <a:pt x="675" y="4420"/>
                  </a:cubicBezTo>
                  <a:cubicBezTo>
                    <a:pt x="675" y="2289"/>
                    <a:pt x="2194" y="690"/>
                    <a:pt x="4217" y="690"/>
                  </a:cubicBezTo>
                  <a:close/>
                  <a:moveTo>
                    <a:pt x="5423" y="8714"/>
                  </a:moveTo>
                  <a:lnTo>
                    <a:pt x="5423" y="13652"/>
                  </a:lnTo>
                  <a:cubicBezTo>
                    <a:pt x="5423" y="13840"/>
                    <a:pt x="5579" y="13997"/>
                    <a:pt x="5767" y="13997"/>
                  </a:cubicBezTo>
                  <a:lnTo>
                    <a:pt x="6426" y="13997"/>
                  </a:lnTo>
                  <a:lnTo>
                    <a:pt x="4420" y="16504"/>
                  </a:lnTo>
                  <a:lnTo>
                    <a:pt x="2399" y="13997"/>
                  </a:lnTo>
                  <a:lnTo>
                    <a:pt x="3057" y="13997"/>
                  </a:lnTo>
                  <a:cubicBezTo>
                    <a:pt x="3245" y="13997"/>
                    <a:pt x="3402" y="13840"/>
                    <a:pt x="3402" y="13652"/>
                  </a:cubicBezTo>
                  <a:lnTo>
                    <a:pt x="3402" y="8714"/>
                  </a:lnTo>
                  <a:cubicBezTo>
                    <a:pt x="3730" y="8793"/>
                    <a:pt x="4060" y="8825"/>
                    <a:pt x="4420" y="8825"/>
                  </a:cubicBezTo>
                  <a:cubicBezTo>
                    <a:pt x="4764" y="8825"/>
                    <a:pt x="5094" y="8793"/>
                    <a:pt x="5423" y="8714"/>
                  </a:cubicBezTo>
                  <a:close/>
                  <a:moveTo>
                    <a:pt x="4217" y="1"/>
                  </a:moveTo>
                  <a:cubicBezTo>
                    <a:pt x="1787" y="1"/>
                    <a:pt x="0" y="1975"/>
                    <a:pt x="0" y="4420"/>
                  </a:cubicBezTo>
                  <a:cubicBezTo>
                    <a:pt x="0" y="6207"/>
                    <a:pt x="1082" y="7805"/>
                    <a:pt x="2712" y="8495"/>
                  </a:cubicBezTo>
                  <a:lnTo>
                    <a:pt x="2712" y="13307"/>
                  </a:lnTo>
                  <a:lnTo>
                    <a:pt x="1693" y="13307"/>
                  </a:lnTo>
                  <a:cubicBezTo>
                    <a:pt x="1567" y="13307"/>
                    <a:pt x="1442" y="13385"/>
                    <a:pt x="1395" y="13510"/>
                  </a:cubicBezTo>
                  <a:cubicBezTo>
                    <a:pt x="1333" y="13620"/>
                    <a:pt x="1348" y="13761"/>
                    <a:pt x="1427" y="13855"/>
                  </a:cubicBezTo>
                  <a:lnTo>
                    <a:pt x="4154" y="17256"/>
                  </a:lnTo>
                  <a:cubicBezTo>
                    <a:pt x="4217" y="17334"/>
                    <a:pt x="4311" y="17382"/>
                    <a:pt x="4420" y="17382"/>
                  </a:cubicBezTo>
                  <a:cubicBezTo>
                    <a:pt x="4514" y="17382"/>
                    <a:pt x="4608" y="17334"/>
                    <a:pt x="4670" y="17256"/>
                  </a:cubicBezTo>
                  <a:lnTo>
                    <a:pt x="7397" y="13855"/>
                  </a:lnTo>
                  <a:cubicBezTo>
                    <a:pt x="7476" y="13761"/>
                    <a:pt x="7491" y="13620"/>
                    <a:pt x="7429" y="13510"/>
                  </a:cubicBezTo>
                  <a:cubicBezTo>
                    <a:pt x="7382" y="13385"/>
                    <a:pt x="7257" y="13307"/>
                    <a:pt x="7132" y="13307"/>
                  </a:cubicBezTo>
                  <a:lnTo>
                    <a:pt x="6112" y="13307"/>
                  </a:lnTo>
                  <a:lnTo>
                    <a:pt x="6112" y="8495"/>
                  </a:lnTo>
                  <a:cubicBezTo>
                    <a:pt x="7742" y="7805"/>
                    <a:pt x="8824" y="6207"/>
                    <a:pt x="8824" y="4420"/>
                  </a:cubicBezTo>
                  <a:cubicBezTo>
                    <a:pt x="8824" y="1960"/>
                    <a:pt x="6614" y="1"/>
                    <a:pt x="4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6"/>
            <p:cNvSpPr/>
            <p:nvPr/>
          </p:nvSpPr>
          <p:spPr>
            <a:xfrm>
              <a:off x="1510827" y="2016434"/>
              <a:ext cx="93231" cy="110262"/>
            </a:xfrm>
            <a:custGeom>
              <a:avLst/>
              <a:gdLst/>
              <a:ahLst/>
              <a:cxnLst/>
              <a:rect l="l" t="t" r="r" b="b"/>
              <a:pathLst>
                <a:path w="4029" h="4765" extrusionOk="0">
                  <a:moveTo>
                    <a:pt x="2383" y="0"/>
                  </a:moveTo>
                  <a:cubicBezTo>
                    <a:pt x="1709" y="0"/>
                    <a:pt x="1114" y="549"/>
                    <a:pt x="832" y="1364"/>
                  </a:cubicBezTo>
                  <a:lnTo>
                    <a:pt x="345" y="1364"/>
                  </a:lnTo>
                  <a:cubicBezTo>
                    <a:pt x="157" y="1364"/>
                    <a:pt x="0" y="1521"/>
                    <a:pt x="0" y="1709"/>
                  </a:cubicBezTo>
                  <a:cubicBezTo>
                    <a:pt x="0" y="1897"/>
                    <a:pt x="157" y="2038"/>
                    <a:pt x="345" y="2038"/>
                  </a:cubicBezTo>
                  <a:lnTo>
                    <a:pt x="690" y="2038"/>
                  </a:lnTo>
                  <a:cubicBezTo>
                    <a:pt x="690" y="2148"/>
                    <a:pt x="675" y="2273"/>
                    <a:pt x="675" y="2382"/>
                  </a:cubicBezTo>
                  <a:cubicBezTo>
                    <a:pt x="675" y="2493"/>
                    <a:pt x="690" y="2602"/>
                    <a:pt x="690" y="2727"/>
                  </a:cubicBezTo>
                  <a:lnTo>
                    <a:pt x="345" y="2727"/>
                  </a:lnTo>
                  <a:cubicBezTo>
                    <a:pt x="157" y="2727"/>
                    <a:pt x="0" y="2869"/>
                    <a:pt x="0" y="3057"/>
                  </a:cubicBezTo>
                  <a:cubicBezTo>
                    <a:pt x="0" y="3245"/>
                    <a:pt x="157" y="3402"/>
                    <a:pt x="345" y="3402"/>
                  </a:cubicBezTo>
                  <a:lnTo>
                    <a:pt x="832" y="3402"/>
                  </a:lnTo>
                  <a:cubicBezTo>
                    <a:pt x="1114" y="4217"/>
                    <a:pt x="1709" y="4764"/>
                    <a:pt x="2383" y="4764"/>
                  </a:cubicBezTo>
                  <a:cubicBezTo>
                    <a:pt x="3104" y="4764"/>
                    <a:pt x="3762" y="4106"/>
                    <a:pt x="3981" y="3135"/>
                  </a:cubicBezTo>
                  <a:cubicBezTo>
                    <a:pt x="4029" y="2963"/>
                    <a:pt x="3918" y="2775"/>
                    <a:pt x="3730" y="2727"/>
                  </a:cubicBezTo>
                  <a:cubicBezTo>
                    <a:pt x="3706" y="2720"/>
                    <a:pt x="3681" y="2717"/>
                    <a:pt x="3656" y="2717"/>
                  </a:cubicBezTo>
                  <a:cubicBezTo>
                    <a:pt x="3508" y="2717"/>
                    <a:pt x="3364" y="2831"/>
                    <a:pt x="3323" y="2978"/>
                  </a:cubicBezTo>
                  <a:cubicBezTo>
                    <a:pt x="3166" y="3621"/>
                    <a:pt x="2775" y="4075"/>
                    <a:pt x="2383" y="4075"/>
                  </a:cubicBezTo>
                  <a:cubicBezTo>
                    <a:pt x="2069" y="4075"/>
                    <a:pt x="1756" y="3809"/>
                    <a:pt x="1568" y="3402"/>
                  </a:cubicBezTo>
                  <a:lnTo>
                    <a:pt x="2383" y="3402"/>
                  </a:lnTo>
                  <a:cubicBezTo>
                    <a:pt x="2556" y="3402"/>
                    <a:pt x="2712" y="3245"/>
                    <a:pt x="2712" y="3057"/>
                  </a:cubicBezTo>
                  <a:cubicBezTo>
                    <a:pt x="2712" y="2869"/>
                    <a:pt x="2556" y="2727"/>
                    <a:pt x="2383" y="2727"/>
                  </a:cubicBezTo>
                  <a:lnTo>
                    <a:pt x="1380" y="2727"/>
                  </a:lnTo>
                  <a:cubicBezTo>
                    <a:pt x="1365" y="2618"/>
                    <a:pt x="1365" y="2493"/>
                    <a:pt x="1365" y="2382"/>
                  </a:cubicBezTo>
                  <a:cubicBezTo>
                    <a:pt x="1365" y="2273"/>
                    <a:pt x="1365" y="2148"/>
                    <a:pt x="1380" y="2038"/>
                  </a:cubicBezTo>
                  <a:lnTo>
                    <a:pt x="2383" y="2038"/>
                  </a:lnTo>
                  <a:cubicBezTo>
                    <a:pt x="2556" y="2038"/>
                    <a:pt x="2712" y="1897"/>
                    <a:pt x="2712" y="1709"/>
                  </a:cubicBezTo>
                  <a:cubicBezTo>
                    <a:pt x="2712" y="1521"/>
                    <a:pt x="2556" y="1364"/>
                    <a:pt x="2383" y="1364"/>
                  </a:cubicBezTo>
                  <a:lnTo>
                    <a:pt x="1568" y="1364"/>
                  </a:lnTo>
                  <a:cubicBezTo>
                    <a:pt x="1756" y="957"/>
                    <a:pt x="2069" y="690"/>
                    <a:pt x="2383" y="690"/>
                  </a:cubicBezTo>
                  <a:cubicBezTo>
                    <a:pt x="2775" y="690"/>
                    <a:pt x="3166" y="1129"/>
                    <a:pt x="3323" y="1787"/>
                  </a:cubicBezTo>
                  <a:cubicBezTo>
                    <a:pt x="3365" y="1940"/>
                    <a:pt x="3517" y="2043"/>
                    <a:pt x="3671" y="2043"/>
                  </a:cubicBezTo>
                  <a:cubicBezTo>
                    <a:pt x="3691" y="2043"/>
                    <a:pt x="3711" y="2041"/>
                    <a:pt x="3730" y="2038"/>
                  </a:cubicBezTo>
                  <a:cubicBezTo>
                    <a:pt x="3918" y="1991"/>
                    <a:pt x="4029" y="1803"/>
                    <a:pt x="3981" y="1630"/>
                  </a:cubicBezTo>
                  <a:cubicBezTo>
                    <a:pt x="3762" y="658"/>
                    <a:pt x="3104" y="0"/>
                    <a:pt x="2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1328045" y="2214443"/>
              <a:ext cx="79093" cy="109915"/>
            </a:xfrm>
            <a:custGeom>
              <a:avLst/>
              <a:gdLst/>
              <a:ahLst/>
              <a:cxnLst/>
              <a:rect l="l" t="t" r="r" b="b"/>
              <a:pathLst>
                <a:path w="3418" h="4750" extrusionOk="0">
                  <a:moveTo>
                    <a:pt x="1725" y="0"/>
                  </a:moveTo>
                  <a:cubicBezTo>
                    <a:pt x="784" y="0"/>
                    <a:pt x="32" y="769"/>
                    <a:pt x="32" y="1693"/>
                  </a:cubicBezTo>
                  <a:cubicBezTo>
                    <a:pt x="32" y="2069"/>
                    <a:pt x="142" y="2430"/>
                    <a:pt x="362" y="2712"/>
                  </a:cubicBezTo>
                  <a:cubicBezTo>
                    <a:pt x="174" y="2712"/>
                    <a:pt x="32" y="2869"/>
                    <a:pt x="32" y="3057"/>
                  </a:cubicBezTo>
                  <a:cubicBezTo>
                    <a:pt x="32" y="3245"/>
                    <a:pt x="174" y="3402"/>
                    <a:pt x="362" y="3402"/>
                  </a:cubicBezTo>
                  <a:lnTo>
                    <a:pt x="816" y="3402"/>
                  </a:lnTo>
                  <a:cubicBezTo>
                    <a:pt x="801" y="3464"/>
                    <a:pt x="769" y="3527"/>
                    <a:pt x="722" y="3573"/>
                  </a:cubicBezTo>
                  <a:lnTo>
                    <a:pt x="126" y="4169"/>
                  </a:lnTo>
                  <a:cubicBezTo>
                    <a:pt x="32" y="4263"/>
                    <a:pt x="1" y="4420"/>
                    <a:pt x="48" y="4545"/>
                  </a:cubicBezTo>
                  <a:cubicBezTo>
                    <a:pt x="111" y="4670"/>
                    <a:pt x="220" y="4749"/>
                    <a:pt x="362" y="4749"/>
                  </a:cubicBezTo>
                  <a:lnTo>
                    <a:pt x="3072" y="4749"/>
                  </a:lnTo>
                  <a:cubicBezTo>
                    <a:pt x="3260" y="4749"/>
                    <a:pt x="3417" y="4608"/>
                    <a:pt x="3417" y="4420"/>
                  </a:cubicBezTo>
                  <a:cubicBezTo>
                    <a:pt x="3417" y="4232"/>
                    <a:pt x="3260" y="4075"/>
                    <a:pt x="3072" y="4075"/>
                  </a:cubicBezTo>
                  <a:lnTo>
                    <a:pt x="1177" y="4075"/>
                  </a:lnTo>
                  <a:lnTo>
                    <a:pt x="1192" y="4060"/>
                  </a:lnTo>
                  <a:cubicBezTo>
                    <a:pt x="1380" y="3872"/>
                    <a:pt x="1490" y="3636"/>
                    <a:pt x="1505" y="3402"/>
                  </a:cubicBezTo>
                  <a:lnTo>
                    <a:pt x="2399" y="3402"/>
                  </a:lnTo>
                  <a:cubicBezTo>
                    <a:pt x="2587" y="3402"/>
                    <a:pt x="2744" y="3245"/>
                    <a:pt x="2744" y="3057"/>
                  </a:cubicBezTo>
                  <a:cubicBezTo>
                    <a:pt x="2744" y="2869"/>
                    <a:pt x="2587" y="2712"/>
                    <a:pt x="2399" y="2712"/>
                  </a:cubicBezTo>
                  <a:lnTo>
                    <a:pt x="1317" y="2712"/>
                  </a:lnTo>
                  <a:cubicBezTo>
                    <a:pt x="1254" y="2649"/>
                    <a:pt x="1192" y="2570"/>
                    <a:pt x="1114" y="2524"/>
                  </a:cubicBezTo>
                  <a:cubicBezTo>
                    <a:pt x="863" y="2336"/>
                    <a:pt x="707" y="2022"/>
                    <a:pt x="707" y="1693"/>
                  </a:cubicBezTo>
                  <a:cubicBezTo>
                    <a:pt x="707" y="1145"/>
                    <a:pt x="1160" y="675"/>
                    <a:pt x="1725" y="675"/>
                  </a:cubicBezTo>
                  <a:cubicBezTo>
                    <a:pt x="2289" y="675"/>
                    <a:pt x="2744" y="1145"/>
                    <a:pt x="2744" y="1693"/>
                  </a:cubicBezTo>
                  <a:cubicBezTo>
                    <a:pt x="2744" y="1881"/>
                    <a:pt x="2884" y="2038"/>
                    <a:pt x="3072" y="2038"/>
                  </a:cubicBezTo>
                  <a:cubicBezTo>
                    <a:pt x="3260" y="2038"/>
                    <a:pt x="3417" y="1881"/>
                    <a:pt x="3417" y="1693"/>
                  </a:cubicBezTo>
                  <a:cubicBezTo>
                    <a:pt x="3417" y="769"/>
                    <a:pt x="2665" y="0"/>
                    <a:pt x="1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1426690" y="2328314"/>
              <a:ext cx="15990" cy="15619"/>
            </a:xfrm>
            <a:custGeom>
              <a:avLst/>
              <a:gdLst/>
              <a:ahLst/>
              <a:cxnLst/>
              <a:rect l="l" t="t" r="r" b="b"/>
              <a:pathLst>
                <a:path w="691" h="675" extrusionOk="0">
                  <a:moveTo>
                    <a:pt x="345" y="0"/>
                  </a:moveTo>
                  <a:cubicBezTo>
                    <a:pt x="157" y="0"/>
                    <a:pt x="0" y="157"/>
                    <a:pt x="0" y="345"/>
                  </a:cubicBezTo>
                  <a:cubicBezTo>
                    <a:pt x="0" y="533"/>
                    <a:pt x="157" y="675"/>
                    <a:pt x="345" y="675"/>
                  </a:cubicBezTo>
                  <a:cubicBezTo>
                    <a:pt x="533" y="675"/>
                    <a:pt x="690" y="533"/>
                    <a:pt x="690" y="345"/>
                  </a:cubicBezTo>
                  <a:cubicBezTo>
                    <a:pt x="690" y="157"/>
                    <a:pt x="533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1265682" y="1969274"/>
              <a:ext cx="204210" cy="402219"/>
            </a:xfrm>
            <a:custGeom>
              <a:avLst/>
              <a:gdLst/>
              <a:ahLst/>
              <a:cxnLst/>
              <a:rect l="l" t="t" r="r" b="b"/>
              <a:pathLst>
                <a:path w="8825" h="17382" extrusionOk="0">
                  <a:moveTo>
                    <a:pt x="4420" y="895"/>
                  </a:moveTo>
                  <a:lnTo>
                    <a:pt x="6426" y="3402"/>
                  </a:lnTo>
                  <a:lnTo>
                    <a:pt x="5767" y="3402"/>
                  </a:lnTo>
                  <a:cubicBezTo>
                    <a:pt x="5579" y="3402"/>
                    <a:pt x="5439" y="3559"/>
                    <a:pt x="5439" y="3747"/>
                  </a:cubicBezTo>
                  <a:lnTo>
                    <a:pt x="5439" y="8683"/>
                  </a:lnTo>
                  <a:cubicBezTo>
                    <a:pt x="5109" y="8605"/>
                    <a:pt x="4764" y="8558"/>
                    <a:pt x="4420" y="8558"/>
                  </a:cubicBezTo>
                  <a:cubicBezTo>
                    <a:pt x="4075" y="8558"/>
                    <a:pt x="3730" y="8605"/>
                    <a:pt x="3402" y="8683"/>
                  </a:cubicBezTo>
                  <a:lnTo>
                    <a:pt x="3402" y="3747"/>
                  </a:lnTo>
                  <a:cubicBezTo>
                    <a:pt x="3402" y="3559"/>
                    <a:pt x="3245" y="3402"/>
                    <a:pt x="3057" y="3402"/>
                  </a:cubicBezTo>
                  <a:lnTo>
                    <a:pt x="2414" y="3402"/>
                  </a:lnTo>
                  <a:lnTo>
                    <a:pt x="4420" y="895"/>
                  </a:lnTo>
                  <a:close/>
                  <a:moveTo>
                    <a:pt x="4420" y="1"/>
                  </a:moveTo>
                  <a:cubicBezTo>
                    <a:pt x="4310" y="1"/>
                    <a:pt x="4216" y="48"/>
                    <a:pt x="4154" y="142"/>
                  </a:cubicBezTo>
                  <a:lnTo>
                    <a:pt x="1442" y="3528"/>
                  </a:lnTo>
                  <a:cubicBezTo>
                    <a:pt x="1348" y="3637"/>
                    <a:pt x="1333" y="3778"/>
                    <a:pt x="1395" y="3887"/>
                  </a:cubicBezTo>
                  <a:cubicBezTo>
                    <a:pt x="1458" y="4013"/>
                    <a:pt x="1567" y="4076"/>
                    <a:pt x="1709" y="4076"/>
                  </a:cubicBezTo>
                  <a:lnTo>
                    <a:pt x="2727" y="4076"/>
                  </a:lnTo>
                  <a:lnTo>
                    <a:pt x="2727" y="8903"/>
                  </a:lnTo>
                  <a:cubicBezTo>
                    <a:pt x="1082" y="9577"/>
                    <a:pt x="0" y="11191"/>
                    <a:pt x="0" y="12977"/>
                  </a:cubicBezTo>
                  <a:cubicBezTo>
                    <a:pt x="0" y="15407"/>
                    <a:pt x="1991" y="17382"/>
                    <a:pt x="4420" y="17382"/>
                  </a:cubicBezTo>
                  <a:cubicBezTo>
                    <a:pt x="5031" y="17382"/>
                    <a:pt x="5611" y="17256"/>
                    <a:pt x="6175" y="17021"/>
                  </a:cubicBezTo>
                  <a:cubicBezTo>
                    <a:pt x="6348" y="16943"/>
                    <a:pt x="6426" y="16755"/>
                    <a:pt x="6348" y="16582"/>
                  </a:cubicBezTo>
                  <a:cubicBezTo>
                    <a:pt x="6287" y="16450"/>
                    <a:pt x="6153" y="16372"/>
                    <a:pt x="6015" y="16372"/>
                  </a:cubicBezTo>
                  <a:cubicBezTo>
                    <a:pt x="5974" y="16372"/>
                    <a:pt x="5933" y="16379"/>
                    <a:pt x="5893" y="16394"/>
                  </a:cubicBezTo>
                  <a:cubicBezTo>
                    <a:pt x="5439" y="16598"/>
                    <a:pt x="4937" y="16707"/>
                    <a:pt x="4420" y="16707"/>
                  </a:cubicBezTo>
                  <a:cubicBezTo>
                    <a:pt x="2351" y="16707"/>
                    <a:pt x="690" y="15031"/>
                    <a:pt x="690" y="12977"/>
                  </a:cubicBezTo>
                  <a:cubicBezTo>
                    <a:pt x="690" y="10940"/>
                    <a:pt x="2336" y="9232"/>
                    <a:pt x="4420" y="9232"/>
                  </a:cubicBezTo>
                  <a:cubicBezTo>
                    <a:pt x="6505" y="9232"/>
                    <a:pt x="8150" y="10925"/>
                    <a:pt x="8150" y="12977"/>
                  </a:cubicBezTo>
                  <a:cubicBezTo>
                    <a:pt x="8150" y="13495"/>
                    <a:pt x="8040" y="13980"/>
                    <a:pt x="7836" y="14450"/>
                  </a:cubicBezTo>
                  <a:cubicBezTo>
                    <a:pt x="7773" y="14624"/>
                    <a:pt x="7852" y="14827"/>
                    <a:pt x="8024" y="14906"/>
                  </a:cubicBezTo>
                  <a:cubicBezTo>
                    <a:pt x="8070" y="14926"/>
                    <a:pt x="8116" y="14936"/>
                    <a:pt x="8162" y="14936"/>
                  </a:cubicBezTo>
                  <a:cubicBezTo>
                    <a:pt x="8289" y="14936"/>
                    <a:pt x="8406" y="14860"/>
                    <a:pt x="8463" y="14733"/>
                  </a:cubicBezTo>
                  <a:cubicBezTo>
                    <a:pt x="8714" y="14168"/>
                    <a:pt x="8824" y="13589"/>
                    <a:pt x="8824" y="12977"/>
                  </a:cubicBezTo>
                  <a:cubicBezTo>
                    <a:pt x="8824" y="11191"/>
                    <a:pt x="7742" y="9577"/>
                    <a:pt x="6112" y="8903"/>
                  </a:cubicBezTo>
                  <a:lnTo>
                    <a:pt x="6112" y="4076"/>
                  </a:lnTo>
                  <a:lnTo>
                    <a:pt x="7131" y="4076"/>
                  </a:lnTo>
                  <a:cubicBezTo>
                    <a:pt x="7257" y="4076"/>
                    <a:pt x="7382" y="4013"/>
                    <a:pt x="7445" y="3887"/>
                  </a:cubicBezTo>
                  <a:cubicBezTo>
                    <a:pt x="7491" y="3778"/>
                    <a:pt x="7476" y="3637"/>
                    <a:pt x="7397" y="3528"/>
                  </a:cubicBezTo>
                  <a:lnTo>
                    <a:pt x="4687" y="142"/>
                  </a:lnTo>
                  <a:cubicBezTo>
                    <a:pt x="4624" y="48"/>
                    <a:pt x="4514" y="1"/>
                    <a:pt x="4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46"/>
          <p:cNvGrpSpPr/>
          <p:nvPr/>
        </p:nvGrpSpPr>
        <p:grpSpPr>
          <a:xfrm>
            <a:off x="1167800" y="3841759"/>
            <a:ext cx="465931" cy="465864"/>
            <a:chOff x="1265682" y="2655792"/>
            <a:chExt cx="402219" cy="402196"/>
          </a:xfrm>
        </p:grpSpPr>
        <p:sp>
          <p:nvSpPr>
            <p:cNvPr id="467" name="Google Shape;467;p46"/>
            <p:cNvSpPr/>
            <p:nvPr/>
          </p:nvSpPr>
          <p:spPr>
            <a:xfrm>
              <a:off x="1312818" y="2817540"/>
              <a:ext cx="78722" cy="78699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709" y="690"/>
                  </a:moveTo>
                  <a:cubicBezTo>
                    <a:pt x="2257" y="690"/>
                    <a:pt x="2712" y="1144"/>
                    <a:pt x="2712" y="1708"/>
                  </a:cubicBezTo>
                  <a:cubicBezTo>
                    <a:pt x="2712" y="2272"/>
                    <a:pt x="2257" y="2728"/>
                    <a:pt x="1709" y="2728"/>
                  </a:cubicBezTo>
                  <a:cubicBezTo>
                    <a:pt x="1145" y="2728"/>
                    <a:pt x="690" y="2272"/>
                    <a:pt x="690" y="1708"/>
                  </a:cubicBezTo>
                  <a:cubicBezTo>
                    <a:pt x="690" y="1144"/>
                    <a:pt x="1145" y="690"/>
                    <a:pt x="1709" y="690"/>
                  </a:cubicBezTo>
                  <a:close/>
                  <a:moveTo>
                    <a:pt x="1709" y="1"/>
                  </a:moveTo>
                  <a:cubicBezTo>
                    <a:pt x="769" y="1"/>
                    <a:pt x="0" y="768"/>
                    <a:pt x="0" y="1708"/>
                  </a:cubicBezTo>
                  <a:cubicBezTo>
                    <a:pt x="0" y="2634"/>
                    <a:pt x="769" y="3401"/>
                    <a:pt x="1709" y="3401"/>
                  </a:cubicBezTo>
                  <a:cubicBezTo>
                    <a:pt x="2633" y="3401"/>
                    <a:pt x="3402" y="2634"/>
                    <a:pt x="3402" y="1708"/>
                  </a:cubicBezTo>
                  <a:cubicBezTo>
                    <a:pt x="3402" y="768"/>
                    <a:pt x="2633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1557964" y="2702951"/>
              <a:ext cx="31216" cy="15967"/>
            </a:xfrm>
            <a:custGeom>
              <a:avLst/>
              <a:gdLst/>
              <a:ahLst/>
              <a:cxnLst/>
              <a:rect l="l" t="t" r="r" b="b"/>
              <a:pathLst>
                <a:path w="1349" h="690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90"/>
                    <a:pt x="346" y="690"/>
                  </a:cubicBezTo>
                  <a:lnTo>
                    <a:pt x="1020" y="690"/>
                  </a:lnTo>
                  <a:cubicBezTo>
                    <a:pt x="1208" y="690"/>
                    <a:pt x="1349" y="533"/>
                    <a:pt x="1349" y="345"/>
                  </a:cubicBezTo>
                  <a:cubicBezTo>
                    <a:pt x="1349" y="157"/>
                    <a:pt x="1208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1557964" y="2734491"/>
              <a:ext cx="78375" cy="15619"/>
            </a:xfrm>
            <a:custGeom>
              <a:avLst/>
              <a:gdLst/>
              <a:ahLst/>
              <a:cxnLst/>
              <a:rect l="l" t="t" r="r" b="b"/>
              <a:pathLst>
                <a:path w="3387" h="675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75"/>
                    <a:pt x="346" y="675"/>
                  </a:cubicBezTo>
                  <a:lnTo>
                    <a:pt x="3058" y="675"/>
                  </a:lnTo>
                  <a:cubicBezTo>
                    <a:pt x="3246" y="675"/>
                    <a:pt x="3386" y="533"/>
                    <a:pt x="3386" y="345"/>
                  </a:cubicBezTo>
                  <a:cubicBezTo>
                    <a:pt x="3386" y="157"/>
                    <a:pt x="3246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1265682" y="2655792"/>
              <a:ext cx="402219" cy="402196"/>
            </a:xfrm>
            <a:custGeom>
              <a:avLst/>
              <a:gdLst/>
              <a:ahLst/>
              <a:cxnLst/>
              <a:rect l="l" t="t" r="r" b="b"/>
              <a:pathLst>
                <a:path w="17382" h="17381" extrusionOk="0">
                  <a:moveTo>
                    <a:pt x="15344" y="1161"/>
                  </a:moveTo>
                  <a:lnTo>
                    <a:pt x="16221" y="2038"/>
                  </a:lnTo>
                  <a:lnTo>
                    <a:pt x="15344" y="2038"/>
                  </a:lnTo>
                  <a:lnTo>
                    <a:pt x="15344" y="1161"/>
                  </a:lnTo>
                  <a:close/>
                  <a:moveTo>
                    <a:pt x="14669" y="690"/>
                  </a:moveTo>
                  <a:lnTo>
                    <a:pt x="14669" y="2383"/>
                  </a:lnTo>
                  <a:cubicBezTo>
                    <a:pt x="14669" y="2571"/>
                    <a:pt x="14811" y="2728"/>
                    <a:pt x="14999" y="2728"/>
                  </a:cubicBezTo>
                  <a:lnTo>
                    <a:pt x="16707" y="2728"/>
                  </a:lnTo>
                  <a:lnTo>
                    <a:pt x="16707" y="7680"/>
                  </a:lnTo>
                  <a:lnTo>
                    <a:pt x="11959" y="7680"/>
                  </a:lnTo>
                  <a:lnTo>
                    <a:pt x="11959" y="690"/>
                  </a:lnTo>
                  <a:close/>
                  <a:moveTo>
                    <a:pt x="15344" y="10188"/>
                  </a:moveTo>
                  <a:lnTo>
                    <a:pt x="16221" y="11065"/>
                  </a:lnTo>
                  <a:lnTo>
                    <a:pt x="15344" y="11065"/>
                  </a:lnTo>
                  <a:lnTo>
                    <a:pt x="15344" y="10188"/>
                  </a:lnTo>
                  <a:close/>
                  <a:moveTo>
                    <a:pt x="4075" y="5643"/>
                  </a:moveTo>
                  <a:lnTo>
                    <a:pt x="4075" y="6082"/>
                  </a:lnTo>
                  <a:cubicBezTo>
                    <a:pt x="4075" y="6222"/>
                    <a:pt x="4185" y="6364"/>
                    <a:pt x="4326" y="6410"/>
                  </a:cubicBezTo>
                  <a:cubicBezTo>
                    <a:pt x="4545" y="6458"/>
                    <a:pt x="4749" y="6535"/>
                    <a:pt x="4937" y="6661"/>
                  </a:cubicBezTo>
                  <a:cubicBezTo>
                    <a:pt x="4991" y="6691"/>
                    <a:pt x="5046" y="6705"/>
                    <a:pt x="5100" y="6705"/>
                  </a:cubicBezTo>
                  <a:cubicBezTo>
                    <a:pt x="5190" y="6705"/>
                    <a:pt x="5276" y="6667"/>
                    <a:pt x="5345" y="6598"/>
                  </a:cubicBezTo>
                  <a:lnTo>
                    <a:pt x="5658" y="6301"/>
                  </a:lnTo>
                  <a:lnTo>
                    <a:pt x="6144" y="6771"/>
                  </a:lnTo>
                  <a:lnTo>
                    <a:pt x="5830" y="7085"/>
                  </a:lnTo>
                  <a:cubicBezTo>
                    <a:pt x="5721" y="7194"/>
                    <a:pt x="5705" y="7367"/>
                    <a:pt x="5784" y="7492"/>
                  </a:cubicBezTo>
                  <a:cubicBezTo>
                    <a:pt x="5893" y="7680"/>
                    <a:pt x="5972" y="7883"/>
                    <a:pt x="6034" y="8103"/>
                  </a:cubicBezTo>
                  <a:cubicBezTo>
                    <a:pt x="6066" y="8244"/>
                    <a:pt x="6206" y="8353"/>
                    <a:pt x="6363" y="8353"/>
                  </a:cubicBezTo>
                  <a:lnTo>
                    <a:pt x="6787" y="8353"/>
                  </a:lnTo>
                  <a:lnTo>
                    <a:pt x="6787" y="9028"/>
                  </a:lnTo>
                  <a:lnTo>
                    <a:pt x="6363" y="9028"/>
                  </a:lnTo>
                  <a:cubicBezTo>
                    <a:pt x="6206" y="9028"/>
                    <a:pt x="6066" y="9137"/>
                    <a:pt x="6034" y="9294"/>
                  </a:cubicBezTo>
                  <a:cubicBezTo>
                    <a:pt x="5972" y="9498"/>
                    <a:pt x="5893" y="9701"/>
                    <a:pt x="5784" y="9889"/>
                  </a:cubicBezTo>
                  <a:cubicBezTo>
                    <a:pt x="5705" y="10031"/>
                    <a:pt x="5721" y="10203"/>
                    <a:pt x="5830" y="10313"/>
                  </a:cubicBezTo>
                  <a:lnTo>
                    <a:pt x="6144" y="10610"/>
                  </a:lnTo>
                  <a:lnTo>
                    <a:pt x="5658" y="11097"/>
                  </a:lnTo>
                  <a:lnTo>
                    <a:pt x="5345" y="10783"/>
                  </a:lnTo>
                  <a:cubicBezTo>
                    <a:pt x="5280" y="10719"/>
                    <a:pt x="5200" y="10687"/>
                    <a:pt x="5117" y="10687"/>
                  </a:cubicBezTo>
                  <a:cubicBezTo>
                    <a:pt x="5057" y="10687"/>
                    <a:pt x="4996" y="10703"/>
                    <a:pt x="4937" y="10736"/>
                  </a:cubicBezTo>
                  <a:cubicBezTo>
                    <a:pt x="4749" y="10846"/>
                    <a:pt x="4545" y="10924"/>
                    <a:pt x="4326" y="10986"/>
                  </a:cubicBezTo>
                  <a:cubicBezTo>
                    <a:pt x="4185" y="11018"/>
                    <a:pt x="4075" y="11159"/>
                    <a:pt x="4075" y="11316"/>
                  </a:cubicBezTo>
                  <a:lnTo>
                    <a:pt x="4075" y="11755"/>
                  </a:lnTo>
                  <a:lnTo>
                    <a:pt x="3402" y="11755"/>
                  </a:lnTo>
                  <a:lnTo>
                    <a:pt x="3402" y="11316"/>
                  </a:lnTo>
                  <a:cubicBezTo>
                    <a:pt x="3402" y="11159"/>
                    <a:pt x="3291" y="11018"/>
                    <a:pt x="3151" y="10986"/>
                  </a:cubicBezTo>
                  <a:cubicBezTo>
                    <a:pt x="2931" y="10924"/>
                    <a:pt x="2727" y="10846"/>
                    <a:pt x="2539" y="10736"/>
                  </a:cubicBezTo>
                  <a:cubicBezTo>
                    <a:pt x="2487" y="10703"/>
                    <a:pt x="2426" y="10687"/>
                    <a:pt x="2366" y="10687"/>
                  </a:cubicBezTo>
                  <a:cubicBezTo>
                    <a:pt x="2281" y="10687"/>
                    <a:pt x="2196" y="10719"/>
                    <a:pt x="2131" y="10783"/>
                  </a:cubicBezTo>
                  <a:lnTo>
                    <a:pt x="1818" y="11097"/>
                  </a:lnTo>
                  <a:lnTo>
                    <a:pt x="1333" y="10610"/>
                  </a:lnTo>
                  <a:lnTo>
                    <a:pt x="1646" y="10313"/>
                  </a:lnTo>
                  <a:cubicBezTo>
                    <a:pt x="1755" y="10203"/>
                    <a:pt x="1772" y="10031"/>
                    <a:pt x="1693" y="9889"/>
                  </a:cubicBezTo>
                  <a:cubicBezTo>
                    <a:pt x="1584" y="9701"/>
                    <a:pt x="1505" y="9498"/>
                    <a:pt x="1442" y="9294"/>
                  </a:cubicBezTo>
                  <a:cubicBezTo>
                    <a:pt x="1411" y="9137"/>
                    <a:pt x="1270" y="9028"/>
                    <a:pt x="1113" y="9028"/>
                  </a:cubicBezTo>
                  <a:lnTo>
                    <a:pt x="690" y="9028"/>
                  </a:lnTo>
                  <a:lnTo>
                    <a:pt x="690" y="8353"/>
                  </a:lnTo>
                  <a:lnTo>
                    <a:pt x="1113" y="8353"/>
                  </a:lnTo>
                  <a:cubicBezTo>
                    <a:pt x="1270" y="8353"/>
                    <a:pt x="1411" y="8244"/>
                    <a:pt x="1442" y="8103"/>
                  </a:cubicBezTo>
                  <a:cubicBezTo>
                    <a:pt x="1505" y="7883"/>
                    <a:pt x="1584" y="7680"/>
                    <a:pt x="1693" y="7492"/>
                  </a:cubicBezTo>
                  <a:cubicBezTo>
                    <a:pt x="1772" y="7367"/>
                    <a:pt x="1755" y="7194"/>
                    <a:pt x="1646" y="7085"/>
                  </a:cubicBezTo>
                  <a:lnTo>
                    <a:pt x="1333" y="6771"/>
                  </a:lnTo>
                  <a:lnTo>
                    <a:pt x="1818" y="6301"/>
                  </a:lnTo>
                  <a:lnTo>
                    <a:pt x="2131" y="6598"/>
                  </a:lnTo>
                  <a:cubicBezTo>
                    <a:pt x="2200" y="6667"/>
                    <a:pt x="2292" y="6705"/>
                    <a:pt x="2383" y="6705"/>
                  </a:cubicBezTo>
                  <a:cubicBezTo>
                    <a:pt x="2437" y="6705"/>
                    <a:pt x="2491" y="6691"/>
                    <a:pt x="2539" y="6661"/>
                  </a:cubicBezTo>
                  <a:cubicBezTo>
                    <a:pt x="2727" y="6535"/>
                    <a:pt x="2931" y="6458"/>
                    <a:pt x="3151" y="6410"/>
                  </a:cubicBezTo>
                  <a:cubicBezTo>
                    <a:pt x="3291" y="6364"/>
                    <a:pt x="3402" y="6222"/>
                    <a:pt x="3402" y="6082"/>
                  </a:cubicBezTo>
                  <a:lnTo>
                    <a:pt x="3402" y="5643"/>
                  </a:lnTo>
                  <a:close/>
                  <a:moveTo>
                    <a:pt x="11614" y="1"/>
                  </a:moveTo>
                  <a:cubicBezTo>
                    <a:pt x="11426" y="1"/>
                    <a:pt x="11269" y="158"/>
                    <a:pt x="11269" y="346"/>
                  </a:cubicBezTo>
                  <a:lnTo>
                    <a:pt x="11269" y="4076"/>
                  </a:lnTo>
                  <a:lnTo>
                    <a:pt x="9372" y="4076"/>
                  </a:lnTo>
                  <a:cubicBezTo>
                    <a:pt x="9184" y="4076"/>
                    <a:pt x="9027" y="4232"/>
                    <a:pt x="9027" y="4420"/>
                  </a:cubicBezTo>
                  <a:lnTo>
                    <a:pt x="9027" y="8353"/>
                  </a:lnTo>
                  <a:lnTo>
                    <a:pt x="7476" y="8353"/>
                  </a:lnTo>
                  <a:lnTo>
                    <a:pt x="7476" y="8009"/>
                  </a:lnTo>
                  <a:cubicBezTo>
                    <a:pt x="7476" y="7821"/>
                    <a:pt x="7320" y="7680"/>
                    <a:pt x="7131" y="7680"/>
                  </a:cubicBezTo>
                  <a:lnTo>
                    <a:pt x="6614" y="7680"/>
                  </a:lnTo>
                  <a:cubicBezTo>
                    <a:pt x="6567" y="7570"/>
                    <a:pt x="6536" y="7476"/>
                    <a:pt x="6488" y="7382"/>
                  </a:cubicBezTo>
                  <a:lnTo>
                    <a:pt x="6864" y="7022"/>
                  </a:lnTo>
                  <a:cubicBezTo>
                    <a:pt x="6990" y="6880"/>
                    <a:pt x="6990" y="6661"/>
                    <a:pt x="6864" y="6535"/>
                  </a:cubicBezTo>
                  <a:lnTo>
                    <a:pt x="5893" y="5580"/>
                  </a:lnTo>
                  <a:cubicBezTo>
                    <a:pt x="5830" y="5509"/>
                    <a:pt x="5744" y="5474"/>
                    <a:pt x="5658" y="5474"/>
                  </a:cubicBezTo>
                  <a:cubicBezTo>
                    <a:pt x="5571" y="5474"/>
                    <a:pt x="5485" y="5509"/>
                    <a:pt x="5423" y="5580"/>
                  </a:cubicBezTo>
                  <a:lnTo>
                    <a:pt x="5046" y="5940"/>
                  </a:lnTo>
                  <a:cubicBezTo>
                    <a:pt x="4952" y="5894"/>
                    <a:pt x="4858" y="5862"/>
                    <a:pt x="4749" y="5831"/>
                  </a:cubicBezTo>
                  <a:lnTo>
                    <a:pt x="4749" y="5298"/>
                  </a:lnTo>
                  <a:cubicBezTo>
                    <a:pt x="4749" y="5110"/>
                    <a:pt x="4608" y="4968"/>
                    <a:pt x="4420" y="4968"/>
                  </a:cubicBezTo>
                  <a:lnTo>
                    <a:pt x="3057" y="4968"/>
                  </a:lnTo>
                  <a:cubicBezTo>
                    <a:pt x="2869" y="4968"/>
                    <a:pt x="2727" y="5110"/>
                    <a:pt x="2727" y="5298"/>
                  </a:cubicBezTo>
                  <a:lnTo>
                    <a:pt x="2727" y="5831"/>
                  </a:lnTo>
                  <a:cubicBezTo>
                    <a:pt x="2618" y="5862"/>
                    <a:pt x="2524" y="5894"/>
                    <a:pt x="2430" y="5940"/>
                  </a:cubicBezTo>
                  <a:lnTo>
                    <a:pt x="2054" y="5580"/>
                  </a:lnTo>
                  <a:cubicBezTo>
                    <a:pt x="1991" y="5509"/>
                    <a:pt x="1905" y="5474"/>
                    <a:pt x="1819" y="5474"/>
                  </a:cubicBezTo>
                  <a:cubicBezTo>
                    <a:pt x="1732" y="5474"/>
                    <a:pt x="1646" y="5509"/>
                    <a:pt x="1584" y="5580"/>
                  </a:cubicBezTo>
                  <a:lnTo>
                    <a:pt x="612" y="6535"/>
                  </a:lnTo>
                  <a:cubicBezTo>
                    <a:pt x="486" y="6661"/>
                    <a:pt x="486" y="6880"/>
                    <a:pt x="612" y="7022"/>
                  </a:cubicBezTo>
                  <a:lnTo>
                    <a:pt x="988" y="7382"/>
                  </a:lnTo>
                  <a:cubicBezTo>
                    <a:pt x="940" y="7476"/>
                    <a:pt x="909" y="7570"/>
                    <a:pt x="863" y="7680"/>
                  </a:cubicBezTo>
                  <a:lnTo>
                    <a:pt x="345" y="7680"/>
                  </a:lnTo>
                  <a:cubicBezTo>
                    <a:pt x="157" y="7680"/>
                    <a:pt x="0" y="7821"/>
                    <a:pt x="0" y="8009"/>
                  </a:cubicBezTo>
                  <a:lnTo>
                    <a:pt x="0" y="9373"/>
                  </a:lnTo>
                  <a:cubicBezTo>
                    <a:pt x="0" y="9561"/>
                    <a:pt x="157" y="9718"/>
                    <a:pt x="345" y="9718"/>
                  </a:cubicBezTo>
                  <a:lnTo>
                    <a:pt x="863" y="9718"/>
                  </a:lnTo>
                  <a:cubicBezTo>
                    <a:pt x="909" y="9812"/>
                    <a:pt x="940" y="9906"/>
                    <a:pt x="988" y="10000"/>
                  </a:cubicBezTo>
                  <a:lnTo>
                    <a:pt x="612" y="10376"/>
                  </a:lnTo>
                  <a:cubicBezTo>
                    <a:pt x="486" y="10501"/>
                    <a:pt x="486" y="10721"/>
                    <a:pt x="612" y="10861"/>
                  </a:cubicBezTo>
                  <a:lnTo>
                    <a:pt x="1584" y="11818"/>
                  </a:lnTo>
                  <a:cubicBezTo>
                    <a:pt x="1646" y="11880"/>
                    <a:pt x="1732" y="11912"/>
                    <a:pt x="1819" y="11912"/>
                  </a:cubicBezTo>
                  <a:cubicBezTo>
                    <a:pt x="1905" y="11912"/>
                    <a:pt x="1991" y="11880"/>
                    <a:pt x="2054" y="11818"/>
                  </a:cubicBezTo>
                  <a:lnTo>
                    <a:pt x="2430" y="11441"/>
                  </a:lnTo>
                  <a:cubicBezTo>
                    <a:pt x="2524" y="11488"/>
                    <a:pt x="2618" y="11536"/>
                    <a:pt x="2727" y="11567"/>
                  </a:cubicBezTo>
                  <a:lnTo>
                    <a:pt x="2727" y="12083"/>
                  </a:lnTo>
                  <a:cubicBezTo>
                    <a:pt x="2727" y="12271"/>
                    <a:pt x="2869" y="12428"/>
                    <a:pt x="3057" y="12428"/>
                  </a:cubicBezTo>
                  <a:lnTo>
                    <a:pt x="4420" y="12428"/>
                  </a:lnTo>
                  <a:cubicBezTo>
                    <a:pt x="4608" y="12428"/>
                    <a:pt x="4749" y="12271"/>
                    <a:pt x="4749" y="12083"/>
                  </a:cubicBezTo>
                  <a:lnTo>
                    <a:pt x="4749" y="11567"/>
                  </a:lnTo>
                  <a:cubicBezTo>
                    <a:pt x="4858" y="11536"/>
                    <a:pt x="4952" y="11488"/>
                    <a:pt x="5046" y="11441"/>
                  </a:cubicBezTo>
                  <a:lnTo>
                    <a:pt x="5423" y="11818"/>
                  </a:lnTo>
                  <a:cubicBezTo>
                    <a:pt x="5485" y="11880"/>
                    <a:pt x="5571" y="11912"/>
                    <a:pt x="5658" y="11912"/>
                  </a:cubicBezTo>
                  <a:cubicBezTo>
                    <a:pt x="5744" y="11912"/>
                    <a:pt x="5830" y="11880"/>
                    <a:pt x="5893" y="11818"/>
                  </a:cubicBezTo>
                  <a:lnTo>
                    <a:pt x="6864" y="10861"/>
                  </a:lnTo>
                  <a:cubicBezTo>
                    <a:pt x="6990" y="10721"/>
                    <a:pt x="6990" y="10501"/>
                    <a:pt x="6864" y="10376"/>
                  </a:cubicBezTo>
                  <a:lnTo>
                    <a:pt x="6488" y="10000"/>
                  </a:lnTo>
                  <a:cubicBezTo>
                    <a:pt x="6536" y="9906"/>
                    <a:pt x="6567" y="9812"/>
                    <a:pt x="6614" y="9718"/>
                  </a:cubicBezTo>
                  <a:lnTo>
                    <a:pt x="7131" y="9718"/>
                  </a:lnTo>
                  <a:cubicBezTo>
                    <a:pt x="7320" y="9718"/>
                    <a:pt x="7476" y="9561"/>
                    <a:pt x="7476" y="9373"/>
                  </a:cubicBezTo>
                  <a:lnTo>
                    <a:pt x="7476" y="9028"/>
                  </a:lnTo>
                  <a:lnTo>
                    <a:pt x="9027" y="9028"/>
                  </a:lnTo>
                  <a:lnTo>
                    <a:pt x="9027" y="12977"/>
                  </a:lnTo>
                  <a:cubicBezTo>
                    <a:pt x="9027" y="13165"/>
                    <a:pt x="9184" y="13306"/>
                    <a:pt x="9372" y="13306"/>
                  </a:cubicBezTo>
                  <a:lnTo>
                    <a:pt x="11269" y="13306"/>
                  </a:lnTo>
                  <a:lnTo>
                    <a:pt x="11269" y="17036"/>
                  </a:lnTo>
                  <a:cubicBezTo>
                    <a:pt x="11269" y="17224"/>
                    <a:pt x="11426" y="17381"/>
                    <a:pt x="11614" y="17381"/>
                  </a:cubicBezTo>
                  <a:lnTo>
                    <a:pt x="12805" y="17381"/>
                  </a:lnTo>
                  <a:cubicBezTo>
                    <a:pt x="12993" y="17381"/>
                    <a:pt x="13133" y="17224"/>
                    <a:pt x="13133" y="17036"/>
                  </a:cubicBezTo>
                  <a:cubicBezTo>
                    <a:pt x="13133" y="16848"/>
                    <a:pt x="12993" y="16707"/>
                    <a:pt x="12805" y="16707"/>
                  </a:cubicBezTo>
                  <a:lnTo>
                    <a:pt x="11959" y="16707"/>
                  </a:lnTo>
                  <a:lnTo>
                    <a:pt x="11959" y="9718"/>
                  </a:lnTo>
                  <a:lnTo>
                    <a:pt x="14669" y="9718"/>
                  </a:lnTo>
                  <a:lnTo>
                    <a:pt x="14669" y="11410"/>
                  </a:lnTo>
                  <a:cubicBezTo>
                    <a:pt x="14669" y="11598"/>
                    <a:pt x="14811" y="11755"/>
                    <a:pt x="14999" y="11755"/>
                  </a:cubicBezTo>
                  <a:lnTo>
                    <a:pt x="16707" y="11755"/>
                  </a:lnTo>
                  <a:lnTo>
                    <a:pt x="16707" y="16707"/>
                  </a:lnTo>
                  <a:lnTo>
                    <a:pt x="15860" y="16707"/>
                  </a:lnTo>
                  <a:cubicBezTo>
                    <a:pt x="15672" y="16707"/>
                    <a:pt x="15516" y="16848"/>
                    <a:pt x="15516" y="17036"/>
                  </a:cubicBezTo>
                  <a:cubicBezTo>
                    <a:pt x="15516" y="17224"/>
                    <a:pt x="15672" y="17381"/>
                    <a:pt x="15860" y="17381"/>
                  </a:cubicBezTo>
                  <a:lnTo>
                    <a:pt x="17036" y="17381"/>
                  </a:lnTo>
                  <a:cubicBezTo>
                    <a:pt x="17224" y="17381"/>
                    <a:pt x="17381" y="17224"/>
                    <a:pt x="17381" y="17036"/>
                  </a:cubicBezTo>
                  <a:lnTo>
                    <a:pt x="17381" y="11410"/>
                  </a:lnTo>
                  <a:cubicBezTo>
                    <a:pt x="17381" y="11316"/>
                    <a:pt x="17350" y="11237"/>
                    <a:pt x="17287" y="11174"/>
                  </a:cubicBezTo>
                  <a:lnTo>
                    <a:pt x="15250" y="9137"/>
                  </a:lnTo>
                  <a:cubicBezTo>
                    <a:pt x="15187" y="9074"/>
                    <a:pt x="15093" y="9028"/>
                    <a:pt x="14999" y="9028"/>
                  </a:cubicBezTo>
                  <a:lnTo>
                    <a:pt x="11614" y="9028"/>
                  </a:lnTo>
                  <a:cubicBezTo>
                    <a:pt x="11426" y="9028"/>
                    <a:pt x="11269" y="9185"/>
                    <a:pt x="11269" y="9373"/>
                  </a:cubicBezTo>
                  <a:lnTo>
                    <a:pt x="11269" y="12633"/>
                  </a:lnTo>
                  <a:lnTo>
                    <a:pt x="9717" y="12633"/>
                  </a:lnTo>
                  <a:lnTo>
                    <a:pt x="9717" y="4765"/>
                  </a:lnTo>
                  <a:lnTo>
                    <a:pt x="11269" y="4765"/>
                  </a:lnTo>
                  <a:lnTo>
                    <a:pt x="11269" y="8009"/>
                  </a:lnTo>
                  <a:cubicBezTo>
                    <a:pt x="11269" y="8197"/>
                    <a:pt x="11426" y="8353"/>
                    <a:pt x="11614" y="8353"/>
                  </a:cubicBezTo>
                  <a:lnTo>
                    <a:pt x="17036" y="8353"/>
                  </a:lnTo>
                  <a:cubicBezTo>
                    <a:pt x="17224" y="8353"/>
                    <a:pt x="17381" y="8197"/>
                    <a:pt x="17381" y="8009"/>
                  </a:cubicBezTo>
                  <a:lnTo>
                    <a:pt x="17381" y="2383"/>
                  </a:lnTo>
                  <a:cubicBezTo>
                    <a:pt x="17381" y="2289"/>
                    <a:pt x="17350" y="2210"/>
                    <a:pt x="17287" y="2147"/>
                  </a:cubicBezTo>
                  <a:lnTo>
                    <a:pt x="15250" y="110"/>
                  </a:lnTo>
                  <a:cubicBezTo>
                    <a:pt x="15187" y="47"/>
                    <a:pt x="15093" y="1"/>
                    <a:pt x="14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1557964" y="2911836"/>
              <a:ext cx="31216" cy="15967"/>
            </a:xfrm>
            <a:custGeom>
              <a:avLst/>
              <a:gdLst/>
              <a:ahLst/>
              <a:cxnLst/>
              <a:rect l="l" t="t" r="r" b="b"/>
              <a:pathLst>
                <a:path w="1349" h="690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90"/>
                    <a:pt x="346" y="690"/>
                  </a:cubicBezTo>
                  <a:lnTo>
                    <a:pt x="1020" y="690"/>
                  </a:lnTo>
                  <a:cubicBezTo>
                    <a:pt x="1208" y="690"/>
                    <a:pt x="1349" y="533"/>
                    <a:pt x="1349" y="345"/>
                  </a:cubicBezTo>
                  <a:cubicBezTo>
                    <a:pt x="1349" y="157"/>
                    <a:pt x="1208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1557964" y="2943376"/>
              <a:ext cx="78375" cy="15619"/>
            </a:xfrm>
            <a:custGeom>
              <a:avLst/>
              <a:gdLst/>
              <a:ahLst/>
              <a:cxnLst/>
              <a:rect l="l" t="t" r="r" b="b"/>
              <a:pathLst>
                <a:path w="3387" h="675" extrusionOk="0">
                  <a:moveTo>
                    <a:pt x="346" y="0"/>
                  </a:moveTo>
                  <a:cubicBezTo>
                    <a:pt x="158" y="0"/>
                    <a:pt x="1" y="157"/>
                    <a:pt x="1" y="345"/>
                  </a:cubicBezTo>
                  <a:cubicBezTo>
                    <a:pt x="1" y="533"/>
                    <a:pt x="158" y="675"/>
                    <a:pt x="346" y="675"/>
                  </a:cubicBezTo>
                  <a:lnTo>
                    <a:pt x="3058" y="675"/>
                  </a:lnTo>
                  <a:cubicBezTo>
                    <a:pt x="3246" y="675"/>
                    <a:pt x="3386" y="533"/>
                    <a:pt x="3386" y="345"/>
                  </a:cubicBezTo>
                  <a:cubicBezTo>
                    <a:pt x="3386" y="157"/>
                    <a:pt x="3246" y="0"/>
                    <a:pt x="3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1572866" y="2770474"/>
              <a:ext cx="48617" cy="47344"/>
            </a:xfrm>
            <a:custGeom>
              <a:avLst/>
              <a:gdLst/>
              <a:ahLst/>
              <a:cxnLst/>
              <a:rect l="l" t="t" r="r" b="b"/>
              <a:pathLst>
                <a:path w="2101" h="2046" extrusionOk="0">
                  <a:moveTo>
                    <a:pt x="374" y="1"/>
                  </a:moveTo>
                  <a:cubicBezTo>
                    <a:pt x="286" y="1"/>
                    <a:pt x="196" y="36"/>
                    <a:pt x="125" y="106"/>
                  </a:cubicBezTo>
                  <a:cubicBezTo>
                    <a:pt x="0" y="232"/>
                    <a:pt x="0" y="451"/>
                    <a:pt x="125" y="576"/>
                  </a:cubicBezTo>
                  <a:lnTo>
                    <a:pt x="564" y="1015"/>
                  </a:lnTo>
                  <a:lnTo>
                    <a:pt x="125" y="1454"/>
                  </a:lnTo>
                  <a:cubicBezTo>
                    <a:pt x="0" y="1596"/>
                    <a:pt x="0" y="1815"/>
                    <a:pt x="125" y="1941"/>
                  </a:cubicBezTo>
                  <a:cubicBezTo>
                    <a:pt x="196" y="2011"/>
                    <a:pt x="286" y="2046"/>
                    <a:pt x="374" y="2046"/>
                  </a:cubicBezTo>
                  <a:cubicBezTo>
                    <a:pt x="462" y="2046"/>
                    <a:pt x="548" y="2011"/>
                    <a:pt x="611" y="1941"/>
                  </a:cubicBezTo>
                  <a:lnTo>
                    <a:pt x="1049" y="1502"/>
                  </a:lnTo>
                  <a:lnTo>
                    <a:pt x="1488" y="1941"/>
                  </a:lnTo>
                  <a:cubicBezTo>
                    <a:pt x="1559" y="2011"/>
                    <a:pt x="1645" y="2046"/>
                    <a:pt x="1731" y="2046"/>
                  </a:cubicBezTo>
                  <a:cubicBezTo>
                    <a:pt x="1818" y="2046"/>
                    <a:pt x="1904" y="2011"/>
                    <a:pt x="1975" y="1941"/>
                  </a:cubicBezTo>
                  <a:cubicBezTo>
                    <a:pt x="2100" y="1815"/>
                    <a:pt x="2100" y="1596"/>
                    <a:pt x="1975" y="1454"/>
                  </a:cubicBezTo>
                  <a:lnTo>
                    <a:pt x="1536" y="1015"/>
                  </a:lnTo>
                  <a:lnTo>
                    <a:pt x="1975" y="576"/>
                  </a:lnTo>
                  <a:cubicBezTo>
                    <a:pt x="2100" y="451"/>
                    <a:pt x="2100" y="232"/>
                    <a:pt x="1975" y="106"/>
                  </a:cubicBezTo>
                  <a:cubicBezTo>
                    <a:pt x="1904" y="36"/>
                    <a:pt x="1818" y="1"/>
                    <a:pt x="1731" y="1"/>
                  </a:cubicBezTo>
                  <a:cubicBezTo>
                    <a:pt x="1645" y="1"/>
                    <a:pt x="1559" y="36"/>
                    <a:pt x="1488" y="106"/>
                  </a:cubicBezTo>
                  <a:lnTo>
                    <a:pt x="1049" y="545"/>
                  </a:lnTo>
                  <a:lnTo>
                    <a:pt x="611" y="106"/>
                  </a:lnTo>
                  <a:cubicBezTo>
                    <a:pt x="548" y="36"/>
                    <a:pt x="462" y="1"/>
                    <a:pt x="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1572866" y="2979381"/>
              <a:ext cx="64561" cy="47067"/>
            </a:xfrm>
            <a:custGeom>
              <a:avLst/>
              <a:gdLst/>
              <a:ahLst/>
              <a:cxnLst/>
              <a:rect l="l" t="t" r="r" b="b"/>
              <a:pathLst>
                <a:path w="2790" h="2034" extrusionOk="0">
                  <a:moveTo>
                    <a:pt x="2411" y="0"/>
                  </a:moveTo>
                  <a:cubicBezTo>
                    <a:pt x="2323" y="0"/>
                    <a:pt x="2233" y="35"/>
                    <a:pt x="2163" y="105"/>
                  </a:cubicBezTo>
                  <a:lnTo>
                    <a:pt x="1049" y="1219"/>
                  </a:lnTo>
                  <a:lnTo>
                    <a:pt x="611" y="780"/>
                  </a:lnTo>
                  <a:cubicBezTo>
                    <a:pt x="548" y="717"/>
                    <a:pt x="462" y="686"/>
                    <a:pt x="374" y="686"/>
                  </a:cubicBezTo>
                  <a:cubicBezTo>
                    <a:pt x="286" y="686"/>
                    <a:pt x="196" y="717"/>
                    <a:pt x="125" y="780"/>
                  </a:cubicBezTo>
                  <a:cubicBezTo>
                    <a:pt x="0" y="920"/>
                    <a:pt x="0" y="1125"/>
                    <a:pt x="125" y="1265"/>
                  </a:cubicBezTo>
                  <a:lnTo>
                    <a:pt x="815" y="1940"/>
                  </a:lnTo>
                  <a:cubicBezTo>
                    <a:pt x="878" y="2002"/>
                    <a:pt x="972" y="2034"/>
                    <a:pt x="1049" y="2034"/>
                  </a:cubicBezTo>
                  <a:cubicBezTo>
                    <a:pt x="1143" y="2034"/>
                    <a:pt x="1222" y="2002"/>
                    <a:pt x="1285" y="1940"/>
                  </a:cubicBezTo>
                  <a:lnTo>
                    <a:pt x="2648" y="576"/>
                  </a:lnTo>
                  <a:cubicBezTo>
                    <a:pt x="2790" y="450"/>
                    <a:pt x="2790" y="231"/>
                    <a:pt x="2648" y="105"/>
                  </a:cubicBezTo>
                  <a:cubicBezTo>
                    <a:pt x="2585" y="35"/>
                    <a:pt x="2499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1589156" y="3042392"/>
              <a:ext cx="15990" cy="15596"/>
            </a:xfrm>
            <a:custGeom>
              <a:avLst/>
              <a:gdLst/>
              <a:ahLst/>
              <a:cxnLst/>
              <a:rect l="l" t="t" r="r" b="b"/>
              <a:pathLst>
                <a:path w="691" h="674" extrusionOk="0">
                  <a:moveTo>
                    <a:pt x="345" y="0"/>
                  </a:moveTo>
                  <a:cubicBezTo>
                    <a:pt x="157" y="0"/>
                    <a:pt x="1" y="141"/>
                    <a:pt x="1" y="329"/>
                  </a:cubicBezTo>
                  <a:cubicBezTo>
                    <a:pt x="1" y="517"/>
                    <a:pt x="157" y="674"/>
                    <a:pt x="345" y="674"/>
                  </a:cubicBezTo>
                  <a:cubicBezTo>
                    <a:pt x="533" y="674"/>
                    <a:pt x="690" y="517"/>
                    <a:pt x="690" y="329"/>
                  </a:cubicBezTo>
                  <a:cubicBezTo>
                    <a:pt x="690" y="141"/>
                    <a:pt x="533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6" name="Google Shape;476;p46"/>
          <p:cNvCxnSpPr/>
          <p:nvPr/>
        </p:nvCxnSpPr>
        <p:spPr>
          <a:xfrm>
            <a:off x="352741" y="374562"/>
            <a:ext cx="402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27;p32">
            <a:extLst>
              <a:ext uri="{FF2B5EF4-FFF2-40B4-BE49-F238E27FC236}">
                <a16:creationId xmlns:a16="http://schemas.microsoft.com/office/drawing/2014/main" id="{1E0CA6B6-D3BC-4720-1317-D127F760D647}"/>
              </a:ext>
            </a:extLst>
          </p:cNvPr>
          <p:cNvSpPr txBox="1"/>
          <p:nvPr/>
        </p:nvSpPr>
        <p:spPr>
          <a:xfrm>
            <a:off x="8499768" y="4707108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19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3698B-3E5D-1983-1CB7-01E8343F0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2" r="21482"/>
          <a:stretch/>
        </p:blipFill>
        <p:spPr>
          <a:xfrm>
            <a:off x="549150" y="481649"/>
            <a:ext cx="4190662" cy="4385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693365-C68F-37B6-4985-8B6968F4EF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50" r="31083"/>
          <a:stretch/>
        </p:blipFill>
        <p:spPr>
          <a:xfrm>
            <a:off x="4874120" y="481649"/>
            <a:ext cx="4190213" cy="38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9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4605900" cy="45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TABLE OF CONTENTS</a:t>
            </a:r>
            <a:endParaRPr b="1"/>
          </a:p>
        </p:txBody>
      </p:sp>
      <p:sp>
        <p:nvSpPr>
          <p:cNvPr id="242" name="Google Shape;242;p34"/>
          <p:cNvSpPr txBox="1">
            <a:spLocks noGrp="1"/>
          </p:cNvSpPr>
          <p:nvPr>
            <p:ph type="subTitle" idx="1"/>
          </p:nvPr>
        </p:nvSpPr>
        <p:spPr>
          <a:xfrm>
            <a:off x="709050" y="2072289"/>
            <a:ext cx="28446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title" idx="2"/>
          </p:nvPr>
        </p:nvSpPr>
        <p:spPr>
          <a:xfrm>
            <a:off x="660527" y="1526202"/>
            <a:ext cx="1658400" cy="571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01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4" name="Google Shape;244;p34"/>
          <p:cNvSpPr txBox="1">
            <a:spLocks noGrp="1"/>
          </p:cNvSpPr>
          <p:nvPr>
            <p:ph type="subTitle" idx="3"/>
          </p:nvPr>
        </p:nvSpPr>
        <p:spPr>
          <a:xfrm>
            <a:off x="709050" y="2136175"/>
            <a:ext cx="23139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Bellota Text" panose="020B0604020202020204" charset="0"/>
                <a:ea typeface="Bellota Text" panose="020B0604020202020204" charset="0"/>
                <a:cs typeface="Roboto"/>
                <a:sym typeface="Roboto"/>
              </a:rPr>
              <a:t>Objective -  What are we trying to achieve through this project</a:t>
            </a:r>
          </a:p>
        </p:txBody>
      </p:sp>
      <p:sp>
        <p:nvSpPr>
          <p:cNvPr id="245" name="Google Shape;245;p34"/>
          <p:cNvSpPr txBox="1">
            <a:spLocks noGrp="1"/>
          </p:cNvSpPr>
          <p:nvPr>
            <p:ph type="title" idx="4"/>
          </p:nvPr>
        </p:nvSpPr>
        <p:spPr>
          <a:xfrm>
            <a:off x="3884925" y="1502056"/>
            <a:ext cx="1658400" cy="571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46" name="Google Shape;246;p34"/>
          <p:cNvSpPr txBox="1">
            <a:spLocks noGrp="1"/>
          </p:cNvSpPr>
          <p:nvPr>
            <p:ph type="subTitle" idx="5"/>
          </p:nvPr>
        </p:nvSpPr>
        <p:spPr>
          <a:xfrm>
            <a:off x="3884925" y="2073556"/>
            <a:ext cx="25107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CONCEPT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6"/>
          </p:nvPr>
        </p:nvSpPr>
        <p:spPr>
          <a:xfrm>
            <a:off x="3949987" y="2129922"/>
            <a:ext cx="2313900" cy="51247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Bellota Text" panose="020B0604020202020204" charset="0"/>
                <a:ea typeface="Bellota Text" panose="020B0604020202020204" charset="0"/>
                <a:cs typeface="Roboto"/>
                <a:sym typeface="Roboto"/>
              </a:rPr>
              <a:t>Explanation of PCA and LSTM (why and how it is used)</a:t>
            </a:r>
          </a:p>
        </p:txBody>
      </p:sp>
      <p:sp>
        <p:nvSpPr>
          <p:cNvPr id="248" name="Google Shape;248;p34"/>
          <p:cNvSpPr txBox="1">
            <a:spLocks noGrp="1"/>
          </p:cNvSpPr>
          <p:nvPr>
            <p:ph type="title" idx="7"/>
          </p:nvPr>
        </p:nvSpPr>
        <p:spPr>
          <a:xfrm>
            <a:off x="660527" y="3292415"/>
            <a:ext cx="1658400" cy="571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49" name="Google Shape;249;p34"/>
          <p:cNvSpPr txBox="1">
            <a:spLocks noGrp="1"/>
          </p:cNvSpPr>
          <p:nvPr>
            <p:ph type="subTitle" idx="8"/>
          </p:nvPr>
        </p:nvSpPr>
        <p:spPr>
          <a:xfrm>
            <a:off x="692125" y="3853400"/>
            <a:ext cx="28446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9"/>
          </p:nvPr>
        </p:nvSpPr>
        <p:spPr>
          <a:xfrm>
            <a:off x="676417" y="3763090"/>
            <a:ext cx="2223922" cy="810099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Bellota Text" panose="020B0604020202020204" charset="0"/>
                <a:ea typeface="Bellota Text" panose="020B0604020202020204" charset="0"/>
                <a:cs typeface="Roboto"/>
                <a:sym typeface="Roboto"/>
              </a:rPr>
              <a:t>How we incorporated PCA &amp; LSTM in our project with code explanation</a:t>
            </a:r>
          </a:p>
        </p:txBody>
      </p:sp>
      <p:sp>
        <p:nvSpPr>
          <p:cNvPr id="251" name="Google Shape;251;p34"/>
          <p:cNvSpPr txBox="1">
            <a:spLocks noGrp="1"/>
          </p:cNvSpPr>
          <p:nvPr>
            <p:ph type="title" idx="13"/>
          </p:nvPr>
        </p:nvSpPr>
        <p:spPr>
          <a:xfrm>
            <a:off x="3895875" y="3244140"/>
            <a:ext cx="1658400" cy="571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2" name="Google Shape;252;p34"/>
          <p:cNvSpPr txBox="1">
            <a:spLocks noGrp="1"/>
          </p:cNvSpPr>
          <p:nvPr>
            <p:ph type="subTitle" idx="14"/>
          </p:nvPr>
        </p:nvSpPr>
        <p:spPr>
          <a:xfrm>
            <a:off x="3938974" y="3815640"/>
            <a:ext cx="25107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INFERENCES</a:t>
            </a:r>
            <a:endParaRPr dirty="0"/>
          </a:p>
        </p:txBody>
      </p:sp>
      <p:sp>
        <p:nvSpPr>
          <p:cNvPr id="253" name="Google Shape;253;p34"/>
          <p:cNvSpPr txBox="1">
            <a:spLocks noGrp="1"/>
          </p:cNvSpPr>
          <p:nvPr>
            <p:ph type="subTitle" idx="15"/>
          </p:nvPr>
        </p:nvSpPr>
        <p:spPr>
          <a:xfrm>
            <a:off x="3938974" y="4267790"/>
            <a:ext cx="23139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indent="0"/>
            <a:r>
              <a:rPr lang="en-US" sz="1200" dirty="0">
                <a:solidFill>
                  <a:schemeClr val="dk1"/>
                </a:solidFill>
                <a:latin typeface="Bellota Text" panose="020B0604020202020204" charset="0"/>
                <a:ea typeface="Bellota Text" panose="020B0604020202020204" charset="0"/>
                <a:cs typeface="Roboto"/>
                <a:sym typeface="Roboto"/>
              </a:rPr>
              <a:t>Our </a:t>
            </a:r>
            <a:r>
              <a:rPr lang="en-US" sz="1200" dirty="0">
                <a:latin typeface="Bellota Text" panose="020B0604020202020204" charset="0"/>
                <a:ea typeface="Bellota Text" panose="020B0604020202020204" charset="0"/>
                <a:cs typeface="Roboto"/>
                <a:sym typeface="Roboto"/>
              </a:rPr>
              <a:t>observations</a:t>
            </a:r>
            <a:r>
              <a:rPr lang="en-US" sz="1200" dirty="0">
                <a:solidFill>
                  <a:schemeClr val="dk1"/>
                </a:solidFill>
                <a:latin typeface="Bellota Text" panose="020B0604020202020204" charset="0"/>
                <a:ea typeface="Bellota Text" panose="020B0604020202020204" charset="0"/>
                <a:cs typeface="Roboto"/>
                <a:sym typeface="Roboto"/>
              </a:rPr>
              <a:t> from the output of the code; Closing statements &amp; final findings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Bellota Text" panose="020B0604020202020204" charset="0"/>
              <a:ea typeface="Bellota Text" panose="020B0604020202020204" charset="0"/>
              <a:cs typeface="Roboto"/>
              <a:sym typeface="Roboto"/>
            </a:endParaRPr>
          </a:p>
        </p:txBody>
      </p:sp>
      <p:cxnSp>
        <p:nvCxnSpPr>
          <p:cNvPr id="254" name="Google Shape;254;p34"/>
          <p:cNvCxnSpPr/>
          <p:nvPr/>
        </p:nvCxnSpPr>
        <p:spPr>
          <a:xfrm>
            <a:off x="729625" y="1079100"/>
            <a:ext cx="561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5" name="Google Shape;255;p34"/>
          <p:cNvPicPr preferRelativeResize="0"/>
          <p:nvPr/>
        </p:nvPicPr>
        <p:blipFill rotWithShape="1">
          <a:blip r:embed="rId3">
            <a:alphaModFix/>
          </a:blip>
          <a:srcRect l="66934" r="1697"/>
          <a:stretch/>
        </p:blipFill>
        <p:spPr>
          <a:xfrm>
            <a:off x="6675100" y="540000"/>
            <a:ext cx="1910376" cy="40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 txBox="1"/>
          <p:nvPr/>
        </p:nvSpPr>
        <p:spPr>
          <a:xfrm>
            <a:off x="8478622" y="4770461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</a:t>
            </a:r>
            <a:fld id="{00000000-1234-1234-1234-123412341234}" type="slidenum"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1C6914-0F5B-7D62-7176-BE0D853A5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4950" y="224852"/>
            <a:ext cx="7291945" cy="104931"/>
          </a:xfrm>
        </p:spPr>
        <p:txBody>
          <a:bodyPr/>
          <a:lstStyle/>
          <a:p>
            <a:r>
              <a:rPr lang="en-US" dirty="0"/>
              <a:t>VISUALISATIONS 	HDFC</a:t>
            </a:r>
            <a:endParaRPr lang="en-IN" dirty="0"/>
          </a:p>
        </p:txBody>
      </p:sp>
      <p:cxnSp>
        <p:nvCxnSpPr>
          <p:cNvPr id="4" name="Google Shape;420;p44">
            <a:extLst>
              <a:ext uri="{FF2B5EF4-FFF2-40B4-BE49-F238E27FC236}">
                <a16:creationId xmlns:a16="http://schemas.microsoft.com/office/drawing/2014/main" id="{FC09CA9E-7B57-F77C-E0F9-DAD9C6A40576}"/>
              </a:ext>
            </a:extLst>
          </p:cNvPr>
          <p:cNvCxnSpPr>
            <a:cxnSpLocks/>
          </p:cNvCxnSpPr>
          <p:nvPr/>
        </p:nvCxnSpPr>
        <p:spPr>
          <a:xfrm>
            <a:off x="225014" y="485337"/>
            <a:ext cx="46392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7A24DE6-172F-8BEF-C13A-1B77A0AF8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14" y="520799"/>
            <a:ext cx="3297836" cy="2050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A0A738-BBB0-E94A-6926-DCB10A322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562" y="2443402"/>
            <a:ext cx="5557423" cy="2644117"/>
          </a:xfrm>
          <a:prstGeom prst="rect">
            <a:avLst/>
          </a:prstGeom>
        </p:spPr>
      </p:pic>
      <p:sp>
        <p:nvSpPr>
          <p:cNvPr id="8" name="Google Shape;227;p32">
            <a:extLst>
              <a:ext uri="{FF2B5EF4-FFF2-40B4-BE49-F238E27FC236}">
                <a16:creationId xmlns:a16="http://schemas.microsoft.com/office/drawing/2014/main" id="{020F1F0C-6B9E-BBE2-DDA6-EBA799825242}"/>
              </a:ext>
            </a:extLst>
          </p:cNvPr>
          <p:cNvSpPr txBox="1"/>
          <p:nvPr/>
        </p:nvSpPr>
        <p:spPr>
          <a:xfrm>
            <a:off x="8499768" y="4707108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20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2149913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1C6914-0F5B-7D62-7176-BE0D853A5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4950" y="224852"/>
            <a:ext cx="7291945" cy="104931"/>
          </a:xfrm>
        </p:spPr>
        <p:txBody>
          <a:bodyPr/>
          <a:lstStyle/>
          <a:p>
            <a:r>
              <a:rPr lang="en-US" dirty="0"/>
              <a:t>VISUALISATIONS IDFC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4F8A67-B7FE-6047-0E63-D4A37EAD0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73" y="550951"/>
            <a:ext cx="3046062" cy="1773319"/>
          </a:xfrm>
          <a:prstGeom prst="rect">
            <a:avLst/>
          </a:prstGeom>
        </p:spPr>
      </p:pic>
      <p:cxnSp>
        <p:nvCxnSpPr>
          <p:cNvPr id="4" name="Google Shape;420;p44">
            <a:extLst>
              <a:ext uri="{FF2B5EF4-FFF2-40B4-BE49-F238E27FC236}">
                <a16:creationId xmlns:a16="http://schemas.microsoft.com/office/drawing/2014/main" id="{FC09CA9E-7B57-F77C-E0F9-DAD9C6A40576}"/>
              </a:ext>
            </a:extLst>
          </p:cNvPr>
          <p:cNvCxnSpPr>
            <a:cxnSpLocks/>
          </p:cNvCxnSpPr>
          <p:nvPr/>
        </p:nvCxnSpPr>
        <p:spPr>
          <a:xfrm>
            <a:off x="225014" y="485337"/>
            <a:ext cx="46392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8CF3577-5AD3-DE73-F1B3-20B1C5294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135" y="2281618"/>
            <a:ext cx="5962865" cy="2827703"/>
          </a:xfrm>
          <a:prstGeom prst="rect">
            <a:avLst/>
          </a:prstGeom>
        </p:spPr>
      </p:pic>
      <p:sp>
        <p:nvSpPr>
          <p:cNvPr id="8" name="Google Shape;227;p32">
            <a:extLst>
              <a:ext uri="{FF2B5EF4-FFF2-40B4-BE49-F238E27FC236}">
                <a16:creationId xmlns:a16="http://schemas.microsoft.com/office/drawing/2014/main" id="{A13A0E84-F4CA-6E05-67EE-D888C496D6DB}"/>
              </a:ext>
            </a:extLst>
          </p:cNvPr>
          <p:cNvSpPr txBox="1"/>
          <p:nvPr/>
        </p:nvSpPr>
        <p:spPr>
          <a:xfrm>
            <a:off x="8595300" y="4791000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21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928838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 txBox="1">
            <a:spLocks noGrp="1"/>
          </p:cNvSpPr>
          <p:nvPr>
            <p:ph type="title"/>
          </p:nvPr>
        </p:nvSpPr>
        <p:spPr>
          <a:xfrm>
            <a:off x="720000" y="1529200"/>
            <a:ext cx="3937200" cy="45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85" name="Google Shape;385;p41"/>
          <p:cNvSpPr txBox="1">
            <a:spLocks noGrp="1"/>
          </p:cNvSpPr>
          <p:nvPr>
            <p:ph type="subTitle" idx="1"/>
          </p:nvPr>
        </p:nvSpPr>
        <p:spPr>
          <a:xfrm>
            <a:off x="720000" y="2262174"/>
            <a:ext cx="28446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Aarohi Mhaske</a:t>
            </a:r>
            <a:endParaRPr dirty="0"/>
          </a:p>
        </p:txBody>
      </p:sp>
      <p:sp>
        <p:nvSpPr>
          <p:cNvPr id="386" name="Google Shape;386;p41"/>
          <p:cNvSpPr txBox="1">
            <a:spLocks noGrp="1"/>
          </p:cNvSpPr>
          <p:nvPr>
            <p:ph type="subTitle" idx="2"/>
          </p:nvPr>
        </p:nvSpPr>
        <p:spPr>
          <a:xfrm>
            <a:off x="729625" y="2367624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J014</a:t>
            </a:r>
            <a:endParaRPr dirty="0"/>
          </a:p>
        </p:txBody>
      </p:sp>
      <p:sp>
        <p:nvSpPr>
          <p:cNvPr id="387" name="Google Shape;387;p41"/>
          <p:cNvSpPr txBox="1">
            <a:spLocks noGrp="1"/>
          </p:cNvSpPr>
          <p:nvPr>
            <p:ph type="subTitle" idx="3"/>
          </p:nvPr>
        </p:nvSpPr>
        <p:spPr>
          <a:xfrm>
            <a:off x="720000" y="3475700"/>
            <a:ext cx="28446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Sreeja Paul</a:t>
            </a:r>
            <a:endParaRPr dirty="0"/>
          </a:p>
        </p:txBody>
      </p:sp>
      <p:sp>
        <p:nvSpPr>
          <p:cNvPr id="388" name="Google Shape;388;p41"/>
          <p:cNvSpPr txBox="1">
            <a:spLocks noGrp="1"/>
          </p:cNvSpPr>
          <p:nvPr>
            <p:ph type="subTitle" idx="4"/>
          </p:nvPr>
        </p:nvSpPr>
        <p:spPr>
          <a:xfrm>
            <a:off x="729625" y="3581150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J020</a:t>
            </a:r>
            <a:endParaRPr dirty="0"/>
          </a:p>
        </p:txBody>
      </p:sp>
      <p:pic>
        <p:nvPicPr>
          <p:cNvPr id="389" name="Google Shape;389;p41"/>
          <p:cNvPicPr preferRelativeResize="0"/>
          <p:nvPr/>
        </p:nvPicPr>
        <p:blipFill rotWithShape="1">
          <a:blip r:embed="rId3">
            <a:alphaModFix/>
          </a:blip>
          <a:srcRect l="18927" r="10605"/>
          <a:stretch/>
        </p:blipFill>
        <p:spPr>
          <a:xfrm>
            <a:off x="5336125" y="540000"/>
            <a:ext cx="3267450" cy="37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1"/>
          <p:cNvSpPr txBox="1"/>
          <p:nvPr/>
        </p:nvSpPr>
        <p:spPr>
          <a:xfrm>
            <a:off x="8054875" y="4253625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22</a:t>
            </a:fld>
            <a:endParaRPr sz="2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392" name="Google Shape;392;p41"/>
          <p:cNvCxnSpPr/>
          <p:nvPr/>
        </p:nvCxnSpPr>
        <p:spPr>
          <a:xfrm>
            <a:off x="729625" y="2010875"/>
            <a:ext cx="395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>
            <a:spLocks noGrp="1"/>
          </p:cNvSpPr>
          <p:nvPr>
            <p:ph type="title"/>
          </p:nvPr>
        </p:nvSpPr>
        <p:spPr>
          <a:xfrm>
            <a:off x="720000" y="2739800"/>
            <a:ext cx="3957900" cy="915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99" name="Google Shape;399;p42"/>
          <p:cNvSpPr txBox="1">
            <a:spLocks noGrp="1"/>
          </p:cNvSpPr>
          <p:nvPr>
            <p:ph type="subTitle" idx="1"/>
          </p:nvPr>
        </p:nvSpPr>
        <p:spPr>
          <a:xfrm>
            <a:off x="729624" y="3545776"/>
            <a:ext cx="3656521" cy="70375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Brief explanation of how we went about the project</a:t>
            </a:r>
            <a:endParaRPr dirty="0"/>
          </a:p>
        </p:txBody>
      </p:sp>
      <p:sp>
        <p:nvSpPr>
          <p:cNvPr id="400" name="Google Shape;400;p42"/>
          <p:cNvSpPr txBox="1">
            <a:spLocks noGrp="1"/>
          </p:cNvSpPr>
          <p:nvPr>
            <p:ph type="title" idx="2"/>
          </p:nvPr>
        </p:nvSpPr>
        <p:spPr>
          <a:xfrm>
            <a:off x="720000" y="765725"/>
            <a:ext cx="3464700" cy="1703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403" name="Google Shape;403;p42"/>
          <p:cNvCxnSpPr/>
          <p:nvPr/>
        </p:nvCxnSpPr>
        <p:spPr>
          <a:xfrm>
            <a:off x="729625" y="2424100"/>
            <a:ext cx="402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4" name="Google Shape;404;p42"/>
          <p:cNvPicPr preferRelativeResize="0"/>
          <p:nvPr/>
        </p:nvPicPr>
        <p:blipFill rotWithShape="1">
          <a:blip r:embed="rId3">
            <a:alphaModFix/>
          </a:blip>
          <a:srcRect l="20617" r="20611"/>
          <a:stretch/>
        </p:blipFill>
        <p:spPr>
          <a:xfrm>
            <a:off x="5336125" y="540000"/>
            <a:ext cx="3267449" cy="37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27;p32">
            <a:extLst>
              <a:ext uri="{FF2B5EF4-FFF2-40B4-BE49-F238E27FC236}">
                <a16:creationId xmlns:a16="http://schemas.microsoft.com/office/drawing/2014/main" id="{4CE442BA-C992-8C94-8788-2C9129047874}"/>
              </a:ext>
            </a:extLst>
          </p:cNvPr>
          <p:cNvSpPr txBox="1"/>
          <p:nvPr/>
        </p:nvSpPr>
        <p:spPr>
          <a:xfrm>
            <a:off x="8499768" y="4707108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</a:t>
            </a:r>
            <a:fld id="{00000000-1234-1234-1234-123412341234}" type="slidenum"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3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>
            <a:spLocks noGrp="1"/>
          </p:cNvSpPr>
          <p:nvPr>
            <p:ph type="title"/>
          </p:nvPr>
        </p:nvSpPr>
        <p:spPr>
          <a:xfrm>
            <a:off x="540425" y="435025"/>
            <a:ext cx="3895500" cy="609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</a:t>
            </a:r>
            <a:endParaRPr b="1" dirty="0"/>
          </a:p>
        </p:txBody>
      </p:sp>
      <p:sp>
        <p:nvSpPr>
          <p:cNvPr id="294" name="Google Shape;294;p36"/>
          <p:cNvSpPr txBox="1">
            <a:spLocks noGrp="1"/>
          </p:cNvSpPr>
          <p:nvPr>
            <p:ph type="subTitle" idx="1"/>
          </p:nvPr>
        </p:nvSpPr>
        <p:spPr>
          <a:xfrm>
            <a:off x="408205" y="1341895"/>
            <a:ext cx="3903600" cy="308798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139700" indent="0"/>
            <a:r>
              <a:rPr lang="en-IN" sz="1400" dirty="0">
                <a:solidFill>
                  <a:schemeClr val="tx1"/>
                </a:solidFill>
                <a:latin typeface="Bellota Text" panose="020B0604020202020204" charset="0"/>
                <a:ea typeface="Bellota Text" panose="020B0604020202020204" charset="0"/>
              </a:rPr>
              <a:t>Our main objective was to predict stock prices. </a:t>
            </a:r>
          </a:p>
          <a:p>
            <a:pPr marL="139700" indent="0"/>
            <a:endParaRPr lang="en-IN" sz="1400" dirty="0">
              <a:solidFill>
                <a:schemeClr val="tx1"/>
              </a:solidFill>
              <a:latin typeface="Bellota Text" panose="020B0604020202020204" charset="0"/>
              <a:ea typeface="Bellota Text" panose="020B0604020202020204" charset="0"/>
            </a:endParaRPr>
          </a:p>
          <a:p>
            <a:pPr marL="139700" indent="0"/>
            <a:r>
              <a:rPr lang="en-IN" sz="1400" dirty="0">
                <a:solidFill>
                  <a:schemeClr val="tx1"/>
                </a:solidFill>
                <a:latin typeface="Bellota Text" panose="020B0604020202020204" charset="0"/>
                <a:ea typeface="Bellota Text" panose="020B0604020202020204" charset="0"/>
              </a:rPr>
              <a:t>To do so, we had to reduce the many features that affect the stock’s price. </a:t>
            </a:r>
          </a:p>
          <a:p>
            <a:pPr marL="139700" indent="0"/>
            <a:endParaRPr lang="en-IN" sz="1400" dirty="0">
              <a:solidFill>
                <a:schemeClr val="tx1"/>
              </a:solidFill>
              <a:latin typeface="Bellota Text" panose="020B0604020202020204" charset="0"/>
              <a:ea typeface="Bellota Text" panose="020B0604020202020204" charset="0"/>
            </a:endParaRPr>
          </a:p>
          <a:p>
            <a:pPr marL="139700" indent="0"/>
            <a:r>
              <a:rPr lang="en-IN" sz="1400" dirty="0">
                <a:solidFill>
                  <a:schemeClr val="tx1"/>
                </a:solidFill>
                <a:latin typeface="Bellota Text" panose="020B0604020202020204" charset="0"/>
                <a:ea typeface="Bellota Text" panose="020B0604020202020204" charset="0"/>
              </a:rPr>
              <a:t>We used the Machine Learning algorithm of Principle Component Analysis (PCA) to extract the most important features.</a:t>
            </a:r>
          </a:p>
          <a:p>
            <a:pPr marL="139700" indent="0"/>
            <a:endParaRPr lang="en-IN" sz="1400" dirty="0">
              <a:solidFill>
                <a:schemeClr val="tx1"/>
              </a:solidFill>
              <a:latin typeface="Bellota Text" panose="020B0604020202020204" charset="0"/>
              <a:ea typeface="Bellota Text" panose="020B0604020202020204" charset="0"/>
            </a:endParaRPr>
          </a:p>
          <a:p>
            <a:pPr marL="139700" indent="0"/>
            <a:r>
              <a:rPr lang="en-IN" sz="1400" dirty="0">
                <a:solidFill>
                  <a:schemeClr val="tx1"/>
                </a:solidFill>
                <a:latin typeface="Bellota Text" panose="020B0604020202020204" charset="0"/>
                <a:ea typeface="Bellota Text" panose="020B0604020202020204" charset="0"/>
              </a:rPr>
              <a:t>We then had to predict the stock price for today based on yesterday for which we made use of Long Short-Term Memory (LSTM).</a:t>
            </a:r>
          </a:p>
          <a:p>
            <a:pPr marL="139700" indent="0">
              <a:buNone/>
            </a:pPr>
            <a:endParaRPr lang="en-IN" sz="1400" dirty="0">
              <a:solidFill>
                <a:schemeClr val="tx1"/>
              </a:solidFill>
            </a:endParaRPr>
          </a:p>
        </p:txBody>
      </p:sp>
      <p:cxnSp>
        <p:nvCxnSpPr>
          <p:cNvPr id="295" name="Google Shape;295;p36"/>
          <p:cNvCxnSpPr/>
          <p:nvPr/>
        </p:nvCxnSpPr>
        <p:spPr>
          <a:xfrm>
            <a:off x="540425" y="1044325"/>
            <a:ext cx="39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6" name="Google Shape;296;p36"/>
          <p:cNvPicPr preferRelativeResize="0"/>
          <p:nvPr/>
        </p:nvPicPr>
        <p:blipFill rotWithShape="1">
          <a:blip r:embed="rId3">
            <a:alphaModFix/>
          </a:blip>
          <a:srcRect l="17772" t="3520" r="32401" b="11639"/>
          <a:stretch/>
        </p:blipFill>
        <p:spPr>
          <a:xfrm>
            <a:off x="5336125" y="540000"/>
            <a:ext cx="3267450" cy="37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27;p32">
            <a:extLst>
              <a:ext uri="{FF2B5EF4-FFF2-40B4-BE49-F238E27FC236}">
                <a16:creationId xmlns:a16="http://schemas.microsoft.com/office/drawing/2014/main" id="{89AB61A3-F2CD-5A68-B1DC-BABB9CF71ED8}"/>
              </a:ext>
            </a:extLst>
          </p:cNvPr>
          <p:cNvSpPr txBox="1"/>
          <p:nvPr/>
        </p:nvSpPr>
        <p:spPr>
          <a:xfrm>
            <a:off x="8499768" y="4707108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</a:t>
            </a:r>
            <a:fld id="{00000000-1234-1234-1234-123412341234}" type="slidenum"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4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>
            <a:spLocks noGrp="1"/>
          </p:cNvSpPr>
          <p:nvPr>
            <p:ph type="title"/>
          </p:nvPr>
        </p:nvSpPr>
        <p:spPr>
          <a:xfrm flipH="1">
            <a:off x="4572000" y="435025"/>
            <a:ext cx="3895500" cy="609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OUR DATASET</a:t>
            </a:r>
            <a:endParaRPr b="1"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1"/>
          </p:nvPr>
        </p:nvSpPr>
        <p:spPr>
          <a:xfrm flipH="1">
            <a:off x="4572000" y="1315849"/>
            <a:ext cx="3903600" cy="322179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400" dirty="0"/>
              <a:t>We gathered the required dataset for this project from Yahoo Finance.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400" dirty="0"/>
              <a:t> We chose two banks to do our analysis on: HDFC &amp; IDFC. We fixed a time period of 5 years for each bank, as this included all the highs &amp; lows.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400" dirty="0"/>
              <a:t>The reason for choosing HDFC was that it is a very well performing and stable stock which continuously showed profits.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400" dirty="0"/>
              <a:t> However, on the other hand IDFC was a stock that performed poorly over the chosen time-period. So these two stocks contrasted well. </a:t>
            </a:r>
            <a:endParaRPr sz="1400" dirty="0"/>
          </a:p>
        </p:txBody>
      </p:sp>
      <p:cxnSp>
        <p:nvCxnSpPr>
          <p:cNvPr id="306" name="Google Shape;306;p37"/>
          <p:cNvCxnSpPr/>
          <p:nvPr/>
        </p:nvCxnSpPr>
        <p:spPr>
          <a:xfrm>
            <a:off x="4687477" y="1044325"/>
            <a:ext cx="39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" name="Google Shape;307;p37"/>
          <p:cNvPicPr preferRelativeResize="0"/>
          <p:nvPr/>
        </p:nvPicPr>
        <p:blipFill rotWithShape="1">
          <a:blip r:embed="rId3">
            <a:alphaModFix/>
          </a:blip>
          <a:srcRect l="19021" r="27755" b="764"/>
          <a:stretch/>
        </p:blipFill>
        <p:spPr>
          <a:xfrm>
            <a:off x="565525" y="540150"/>
            <a:ext cx="3265950" cy="40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58;p34">
            <a:extLst>
              <a:ext uri="{FF2B5EF4-FFF2-40B4-BE49-F238E27FC236}">
                <a16:creationId xmlns:a16="http://schemas.microsoft.com/office/drawing/2014/main" id="{B90465B7-4B9B-6268-507A-7B075C87BB7A}"/>
              </a:ext>
            </a:extLst>
          </p:cNvPr>
          <p:cNvSpPr txBox="1"/>
          <p:nvPr/>
        </p:nvSpPr>
        <p:spPr>
          <a:xfrm>
            <a:off x="8478622" y="4770461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</a:t>
            </a:r>
            <a:fld id="{00000000-1234-1234-1234-123412341234}" type="slidenum"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5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>
            <a:spLocks noGrp="1"/>
          </p:cNvSpPr>
          <p:nvPr>
            <p:ph type="title"/>
          </p:nvPr>
        </p:nvSpPr>
        <p:spPr>
          <a:xfrm>
            <a:off x="720000" y="2739800"/>
            <a:ext cx="3957900" cy="915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CONCEPTS</a:t>
            </a:r>
            <a:endParaRPr dirty="0"/>
          </a:p>
        </p:txBody>
      </p:sp>
      <p:sp>
        <p:nvSpPr>
          <p:cNvPr id="399" name="Google Shape;399;p42"/>
          <p:cNvSpPr txBox="1">
            <a:spLocks noGrp="1"/>
          </p:cNvSpPr>
          <p:nvPr>
            <p:ph type="subTitle" idx="1"/>
          </p:nvPr>
        </p:nvSpPr>
        <p:spPr>
          <a:xfrm>
            <a:off x="796348" y="3303525"/>
            <a:ext cx="3656521" cy="70375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Bellota Text" panose="020B0604020202020204" charset="0"/>
                <a:ea typeface="Bellota Text" panose="020B0604020202020204" charset="0"/>
                <a:cs typeface="Roboto"/>
                <a:sym typeface="Roboto"/>
              </a:rPr>
              <a:t>Explanation of PCA and LSTM</a:t>
            </a:r>
          </a:p>
        </p:txBody>
      </p:sp>
      <p:sp>
        <p:nvSpPr>
          <p:cNvPr id="400" name="Google Shape;400;p42"/>
          <p:cNvSpPr txBox="1">
            <a:spLocks noGrp="1"/>
          </p:cNvSpPr>
          <p:nvPr>
            <p:ph type="title" idx="2"/>
          </p:nvPr>
        </p:nvSpPr>
        <p:spPr>
          <a:xfrm>
            <a:off x="720000" y="765725"/>
            <a:ext cx="3464700" cy="1703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403" name="Google Shape;403;p42"/>
          <p:cNvCxnSpPr/>
          <p:nvPr/>
        </p:nvCxnSpPr>
        <p:spPr>
          <a:xfrm>
            <a:off x="729625" y="2424100"/>
            <a:ext cx="402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4" name="Google Shape;404;p42"/>
          <p:cNvPicPr preferRelativeResize="0"/>
          <p:nvPr/>
        </p:nvPicPr>
        <p:blipFill rotWithShape="1">
          <a:blip r:embed="rId3">
            <a:alphaModFix/>
          </a:blip>
          <a:srcRect l="20617" r="20611"/>
          <a:stretch/>
        </p:blipFill>
        <p:spPr>
          <a:xfrm>
            <a:off x="5336125" y="540000"/>
            <a:ext cx="3267449" cy="37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7;p32">
            <a:extLst>
              <a:ext uri="{FF2B5EF4-FFF2-40B4-BE49-F238E27FC236}">
                <a16:creationId xmlns:a16="http://schemas.microsoft.com/office/drawing/2014/main" id="{D0A2A320-B6B5-5EFA-4687-A4F890433719}"/>
              </a:ext>
            </a:extLst>
          </p:cNvPr>
          <p:cNvSpPr txBox="1"/>
          <p:nvPr/>
        </p:nvSpPr>
        <p:spPr>
          <a:xfrm>
            <a:off x="8499768" y="4707108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</a:t>
            </a:r>
            <a:fld id="{00000000-1234-1234-1234-123412341234}" type="slidenum"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6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7535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>
            <a:spLocks noGrp="1"/>
          </p:cNvSpPr>
          <p:nvPr>
            <p:ph type="subTitle" idx="1"/>
          </p:nvPr>
        </p:nvSpPr>
        <p:spPr>
          <a:xfrm flipH="1">
            <a:off x="5003571" y="1641716"/>
            <a:ext cx="3395400" cy="313258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It is one of the popular tools that is used for exploratory data analysis and predictive modeling.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It is a technique to draw strong patterns from the given dataset by reducing the variances.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PCA generally tries to find the lower-dimensional surface to project the high-dimensional 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</p:txBody>
      </p:sp>
      <p:sp>
        <p:nvSpPr>
          <p:cNvPr id="429" name="Google Shape;429;p45"/>
          <p:cNvSpPr txBox="1">
            <a:spLocks noGrp="1"/>
          </p:cNvSpPr>
          <p:nvPr>
            <p:ph type="title"/>
          </p:nvPr>
        </p:nvSpPr>
        <p:spPr>
          <a:xfrm flipH="1">
            <a:off x="5137185" y="503839"/>
            <a:ext cx="3395400" cy="609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PCA?</a:t>
            </a:r>
            <a:endParaRPr dirty="0"/>
          </a:p>
        </p:txBody>
      </p:sp>
      <p:sp>
        <p:nvSpPr>
          <p:cNvPr id="430" name="Google Shape;430;p45"/>
          <p:cNvSpPr txBox="1">
            <a:spLocks noGrp="1"/>
          </p:cNvSpPr>
          <p:nvPr>
            <p:ph type="title" idx="2"/>
          </p:nvPr>
        </p:nvSpPr>
        <p:spPr>
          <a:xfrm flipH="1">
            <a:off x="833703" y="508925"/>
            <a:ext cx="3395400" cy="609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PCA?</a:t>
            </a:r>
            <a:endParaRPr dirty="0"/>
          </a:p>
        </p:txBody>
      </p:sp>
      <p:sp>
        <p:nvSpPr>
          <p:cNvPr id="431" name="Google Shape;431;p45"/>
          <p:cNvSpPr txBox="1">
            <a:spLocks noGrp="1"/>
          </p:cNvSpPr>
          <p:nvPr>
            <p:ph type="subTitle" idx="3"/>
          </p:nvPr>
        </p:nvSpPr>
        <p:spPr>
          <a:xfrm flipH="1">
            <a:off x="922372" y="1665893"/>
            <a:ext cx="3218059" cy="313258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Principal Component Analysis is an unsupervised learning algorithm that is used for the dimensionality reduction in machine learning.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It is a statistical process that converts the observations of correlated features into a set of linearly uncorrelated features with the help of orthogonal transformation. </a:t>
            </a:r>
          </a:p>
        </p:txBody>
      </p:sp>
      <p:sp>
        <p:nvSpPr>
          <p:cNvPr id="432" name="Google Shape;432;p45"/>
          <p:cNvSpPr txBox="1"/>
          <p:nvPr/>
        </p:nvSpPr>
        <p:spPr>
          <a:xfrm>
            <a:off x="8531506" y="4774299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</a:t>
            </a:r>
            <a:fld id="{00000000-1234-1234-1234-123412341234}" type="slidenum">
              <a:rPr lang="en" sz="240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7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434" name="Google Shape;434;p45"/>
          <p:cNvCxnSpPr/>
          <p:nvPr/>
        </p:nvCxnSpPr>
        <p:spPr>
          <a:xfrm>
            <a:off x="834603" y="1118225"/>
            <a:ext cx="339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p45"/>
          <p:cNvCxnSpPr/>
          <p:nvPr/>
        </p:nvCxnSpPr>
        <p:spPr>
          <a:xfrm>
            <a:off x="4973634" y="1113139"/>
            <a:ext cx="339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7"/>
          <p:cNvSpPr txBox="1">
            <a:spLocks noGrp="1"/>
          </p:cNvSpPr>
          <p:nvPr>
            <p:ph type="title"/>
          </p:nvPr>
        </p:nvSpPr>
        <p:spPr>
          <a:xfrm>
            <a:off x="629423" y="516368"/>
            <a:ext cx="4233600" cy="607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RNN</a:t>
            </a:r>
            <a:endParaRPr dirty="0"/>
          </a:p>
        </p:txBody>
      </p:sp>
      <p:sp>
        <p:nvSpPr>
          <p:cNvPr id="485" name="Google Shape;485;p47"/>
          <p:cNvSpPr txBox="1">
            <a:spLocks noGrp="1"/>
          </p:cNvSpPr>
          <p:nvPr>
            <p:ph type="subTitle" idx="1"/>
          </p:nvPr>
        </p:nvSpPr>
        <p:spPr>
          <a:xfrm>
            <a:off x="629423" y="1425447"/>
            <a:ext cx="4033326" cy="3739371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Remembers previous data through help of feedback loop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 Works well with sequential data as input; ability to process temporal data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accent6"/>
                </a:solidFill>
                <a:effectLst/>
                <a:latin typeface="Bellota Text" panose="020B0604020202020204" charset="0"/>
                <a:ea typeface="Bellota Text" panose="020B0604020202020204" charset="0"/>
              </a:rPr>
              <a:t>Recurrent neural networks recognize data's sequential characteristics and use patterns to predict the next likely scenario.</a:t>
            </a:r>
            <a:endParaRPr sz="1200" dirty="0">
              <a:solidFill>
                <a:schemeClr val="accent6"/>
              </a:solidFill>
              <a:latin typeface="Bellota Text" panose="020B0604020202020204" charset="0"/>
              <a:ea typeface="Bellota Text" panose="020B0604020202020204" charset="0"/>
            </a:endParaRPr>
          </a:p>
        </p:txBody>
      </p:sp>
      <p:cxnSp>
        <p:nvCxnSpPr>
          <p:cNvPr id="486" name="Google Shape;486;p47"/>
          <p:cNvCxnSpPr/>
          <p:nvPr/>
        </p:nvCxnSpPr>
        <p:spPr>
          <a:xfrm>
            <a:off x="716849" y="1108448"/>
            <a:ext cx="394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47"/>
          <p:cNvSpPr txBox="1"/>
          <p:nvPr/>
        </p:nvSpPr>
        <p:spPr>
          <a:xfrm>
            <a:off x="8514577" y="4735549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</a:t>
            </a:r>
            <a:fld id="{00000000-1234-1234-1234-123412341234}" type="slidenum">
              <a:rPr lang="en" sz="240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8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06634-05F9-D7AE-EFFE-A9161E42967D}"/>
              </a:ext>
            </a:extLst>
          </p:cNvPr>
          <p:cNvSpPr txBox="1"/>
          <p:nvPr/>
        </p:nvSpPr>
        <p:spPr>
          <a:xfrm>
            <a:off x="5419492" y="1754461"/>
            <a:ext cx="31617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ellota Text" panose="020B0604020202020204" charset="0"/>
                <a:ea typeface="Bellota Text" panose="020B0604020202020204" charset="0"/>
              </a:rPr>
              <a:t>Long-Term Dependencies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Bellota Text" panose="020B0604020202020204" charset="0"/>
              <a:ea typeface="Bellota Text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ellota Text" panose="020B0604020202020204" charset="0"/>
                <a:ea typeface="Bellota Text" panose="020B0604020202020204" charset="0"/>
              </a:rPr>
              <a:t>Vanishing &amp; Exploding Gradient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Bellota Text" panose="020B0604020202020204" charset="0"/>
              <a:ea typeface="Bellota Text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ellota Text" panose="020B0604020202020204" charset="0"/>
                <a:ea typeface="Bellota Text" panose="020B0604020202020204" charset="0"/>
              </a:rPr>
              <a:t> Difficult to adjust when context (time-period) for two things is very different</a:t>
            </a:r>
            <a:endParaRPr lang="en-IN" dirty="0">
              <a:solidFill>
                <a:schemeClr val="tx1"/>
              </a:solidFill>
              <a:latin typeface="Bellota Text" panose="020B0604020202020204" charset="0"/>
              <a:ea typeface="Bellota Text" panose="020B0604020202020204" charset="0"/>
            </a:endParaRPr>
          </a:p>
        </p:txBody>
      </p:sp>
      <p:sp>
        <p:nvSpPr>
          <p:cNvPr id="7" name="Google Shape;484;p47">
            <a:extLst>
              <a:ext uri="{FF2B5EF4-FFF2-40B4-BE49-F238E27FC236}">
                <a16:creationId xmlns:a16="http://schemas.microsoft.com/office/drawing/2014/main" id="{ECCC85D4-5246-FE74-BD1C-057D49FB8CBA}"/>
              </a:ext>
            </a:extLst>
          </p:cNvPr>
          <p:cNvSpPr txBox="1">
            <a:spLocks/>
          </p:cNvSpPr>
          <p:nvPr/>
        </p:nvSpPr>
        <p:spPr>
          <a:xfrm>
            <a:off x="5294350" y="500948"/>
            <a:ext cx="42336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38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r>
              <a:rPr lang="en-IN" dirty="0"/>
              <a:t>Problems</a:t>
            </a:r>
          </a:p>
        </p:txBody>
      </p:sp>
      <p:cxnSp>
        <p:nvCxnSpPr>
          <p:cNvPr id="8" name="Google Shape;486;p47">
            <a:extLst>
              <a:ext uri="{FF2B5EF4-FFF2-40B4-BE49-F238E27FC236}">
                <a16:creationId xmlns:a16="http://schemas.microsoft.com/office/drawing/2014/main" id="{A6E6C9E0-3D37-E406-8512-10CF6377F635}"/>
              </a:ext>
            </a:extLst>
          </p:cNvPr>
          <p:cNvCxnSpPr>
            <a:cxnSpLocks/>
          </p:cNvCxnSpPr>
          <p:nvPr/>
        </p:nvCxnSpPr>
        <p:spPr>
          <a:xfrm>
            <a:off x="5294350" y="1108448"/>
            <a:ext cx="3076377" cy="154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7"/>
          <p:cNvSpPr txBox="1">
            <a:spLocks noGrp="1"/>
          </p:cNvSpPr>
          <p:nvPr>
            <p:ph type="title"/>
          </p:nvPr>
        </p:nvSpPr>
        <p:spPr>
          <a:xfrm>
            <a:off x="629423" y="516368"/>
            <a:ext cx="4233600" cy="607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LSTM </a:t>
            </a:r>
            <a:endParaRPr dirty="0"/>
          </a:p>
        </p:txBody>
      </p:sp>
      <p:sp>
        <p:nvSpPr>
          <p:cNvPr id="485" name="Google Shape;485;p47"/>
          <p:cNvSpPr txBox="1">
            <a:spLocks noGrp="1"/>
          </p:cNvSpPr>
          <p:nvPr>
            <p:ph type="subTitle" idx="1"/>
          </p:nvPr>
        </p:nvSpPr>
        <p:spPr>
          <a:xfrm>
            <a:off x="629423" y="1425447"/>
            <a:ext cx="4033326" cy="3739371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Long Short Term Memory is a kind of recurrent neural network.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 In RNN output from the last step is fed as input in the current step.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It tackled the problem of long-term dependencies of RNN in which the RNN cannot predict the word stored in the long-term memory but can give more accurate predictions from the recent information. </a:t>
            </a:r>
            <a:endParaRPr sz="1400" dirty="0"/>
          </a:p>
        </p:txBody>
      </p:sp>
      <p:cxnSp>
        <p:nvCxnSpPr>
          <p:cNvPr id="486" name="Google Shape;486;p47"/>
          <p:cNvCxnSpPr/>
          <p:nvPr/>
        </p:nvCxnSpPr>
        <p:spPr>
          <a:xfrm>
            <a:off x="629423" y="1123868"/>
            <a:ext cx="394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47"/>
          <p:cNvSpPr txBox="1"/>
          <p:nvPr/>
        </p:nvSpPr>
        <p:spPr>
          <a:xfrm>
            <a:off x="8514577" y="4735549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</a:t>
            </a:r>
            <a:fld id="{00000000-1234-1234-1234-123412341234}" type="slidenum">
              <a:rPr lang="en" sz="240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9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06634-05F9-D7AE-EFFE-A9161E42967D}"/>
              </a:ext>
            </a:extLst>
          </p:cNvPr>
          <p:cNvSpPr txBox="1"/>
          <p:nvPr/>
        </p:nvSpPr>
        <p:spPr>
          <a:xfrm>
            <a:off x="5419492" y="1754461"/>
            <a:ext cx="31617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Bellota Text" panose="020B0604020202020204" charset="0"/>
                <a:ea typeface="Bellota Text" panose="020B0604020202020204" charset="0"/>
              </a:rPr>
              <a:t>As the gap length increases RNN does not give an efficient performance. </a:t>
            </a:r>
          </a:p>
          <a:p>
            <a:endParaRPr lang="en-US" dirty="0">
              <a:solidFill>
                <a:schemeClr val="tx1"/>
              </a:solidFill>
              <a:latin typeface="Bellota Text" panose="020B0604020202020204" charset="0"/>
              <a:ea typeface="Bellota Text" panose="020B060402020202020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ellota Text" panose="020B0604020202020204" charset="0"/>
                <a:ea typeface="Bellota Text" panose="020B0604020202020204" charset="0"/>
              </a:rPr>
              <a:t>LSTM can by default retain the information for a long period of time.</a:t>
            </a:r>
          </a:p>
          <a:p>
            <a:endParaRPr lang="en-US" dirty="0">
              <a:solidFill>
                <a:schemeClr val="tx1"/>
              </a:solidFill>
              <a:latin typeface="Bellota Text" panose="020B0604020202020204" charset="0"/>
              <a:ea typeface="Bellota Text" panose="020B060402020202020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ellota Text" panose="020B0604020202020204" charset="0"/>
                <a:ea typeface="Bellota Text" panose="020B0604020202020204" charset="0"/>
              </a:rPr>
              <a:t> It is used for processing, predicting, and classifying on the basis of time-series data.</a:t>
            </a:r>
            <a:endParaRPr lang="en-IN" dirty="0">
              <a:solidFill>
                <a:schemeClr val="tx1"/>
              </a:solidFill>
              <a:latin typeface="Bellota Text" panose="020B0604020202020204" charset="0"/>
              <a:ea typeface="Bellota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461536"/>
      </p:ext>
    </p:extLst>
  </p:cSld>
  <p:clrMapOvr>
    <a:masterClrMapping/>
  </p:clrMapOvr>
</p:sld>
</file>

<file path=ppt/theme/theme1.xml><?xml version="1.0" encoding="utf-8"?>
<a:theme xmlns:a="http://schemas.openxmlformats.org/drawingml/2006/main" name="Stock Pitch Deck by Slidesgo">
  <a:themeElements>
    <a:clrScheme name="Simple Light">
      <a:dk1>
        <a:srgbClr val="FFFFFF"/>
      </a:dk1>
      <a:lt1>
        <a:srgbClr val="000000"/>
      </a:lt1>
      <a:dk2>
        <a:srgbClr val="494F51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835</Words>
  <Application>Microsoft Office PowerPoint</Application>
  <PresentationFormat>On-screen Show (16:9)</PresentationFormat>
  <Paragraphs>162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Arimo</vt:lpstr>
      <vt:lpstr>Arial</vt:lpstr>
      <vt:lpstr>Bellota Text</vt:lpstr>
      <vt:lpstr>Stock Pitch Deck by Slidesgo</vt:lpstr>
      <vt:lpstr>STOCK PRICE PREDICTION </vt:lpstr>
      <vt:lpstr>TABLE OF CONTENTS</vt:lpstr>
      <vt:lpstr>INTRODUCTION</vt:lpstr>
      <vt:lpstr>INTRODUCTION</vt:lpstr>
      <vt:lpstr>OUR DATASET</vt:lpstr>
      <vt:lpstr>CONCEPTS</vt:lpstr>
      <vt:lpstr>Why PCA?</vt:lpstr>
      <vt:lpstr>RNN</vt:lpstr>
      <vt:lpstr>LSTM </vt:lpstr>
      <vt:lpstr>CODES</vt:lpstr>
      <vt:lpstr>PCA CODE</vt:lpstr>
      <vt:lpstr>PowerPoint Presentation</vt:lpstr>
      <vt:lpstr>PowerPoint Presentation</vt:lpstr>
      <vt:lpstr>LSTM CODE</vt:lpstr>
      <vt:lpstr>LSTM CODE</vt:lpstr>
      <vt:lpstr>LSTM CODE</vt:lpstr>
      <vt:lpstr>LSTM CODE</vt:lpstr>
      <vt:lpstr>LSTM CODE</vt:lpstr>
      <vt:lpstr>LSTM CODE</vt:lpstr>
      <vt:lpstr>PowerPoint Presentation</vt:lpstr>
      <vt:lpstr>PowerPoint Presentation</vt:lpstr>
      <vt:lpstr>OUR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 </dc:title>
  <dc:creator>Aarohi</dc:creator>
  <cp:lastModifiedBy>SREEJA PAUL</cp:lastModifiedBy>
  <cp:revision>12</cp:revision>
  <dcterms:modified xsi:type="dcterms:W3CDTF">2023-10-04T16:55:58Z</dcterms:modified>
</cp:coreProperties>
</file>